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71" r:id="rId4"/>
  </p:sldMasterIdLst>
  <p:notesMasterIdLst>
    <p:notesMasterId r:id="rId16"/>
  </p:notesMasterIdLst>
  <p:handoutMasterIdLst>
    <p:handoutMasterId r:id="rId17"/>
  </p:handoutMasterIdLst>
  <p:sldIdLst>
    <p:sldId id="256" r:id="rId5"/>
    <p:sldId id="2076138254" r:id="rId6"/>
    <p:sldId id="2076138239" r:id="rId7"/>
    <p:sldId id="2076138240" r:id="rId8"/>
    <p:sldId id="2076138241" r:id="rId9"/>
    <p:sldId id="2076138248" r:id="rId10"/>
    <p:sldId id="2076138243" r:id="rId11"/>
    <p:sldId id="2076138247" r:id="rId12"/>
    <p:sldId id="2076138253" r:id="rId13"/>
    <p:sldId id="2076138244" r:id="rId14"/>
    <p:sldId id="2076138255" r:id="rId15"/>
  </p:sldIdLst>
  <p:sldSz cx="18288000" cy="10288588"/>
  <p:notesSz cx="6858000" cy="9144000"/>
  <p:custDataLst>
    <p:tags r:id="rId18"/>
  </p:custDataLst>
  <p:defaultTextStyle>
    <a:defPPr>
      <a:defRPr lang="ru-RU"/>
    </a:defPPr>
    <a:lvl1pPr marL="0" algn="l" defTabSz="1371662" rtl="0" eaLnBrk="1" latinLnBrk="0" hangingPunct="1">
      <a:defRPr sz="2701" kern="1200">
        <a:solidFill>
          <a:schemeClr val="tx1"/>
        </a:solidFill>
        <a:latin typeface="+mn-lt"/>
        <a:ea typeface="+mn-ea"/>
        <a:cs typeface="+mn-cs"/>
      </a:defRPr>
    </a:lvl1pPr>
    <a:lvl2pPr marL="685831" algn="l" defTabSz="1371662" rtl="0" eaLnBrk="1" latinLnBrk="0" hangingPunct="1">
      <a:defRPr sz="2701" kern="1200">
        <a:solidFill>
          <a:schemeClr val="tx1"/>
        </a:solidFill>
        <a:latin typeface="+mn-lt"/>
        <a:ea typeface="+mn-ea"/>
        <a:cs typeface="+mn-cs"/>
      </a:defRPr>
    </a:lvl2pPr>
    <a:lvl3pPr marL="1371662" algn="l" defTabSz="1371662" rtl="0" eaLnBrk="1" latinLnBrk="0" hangingPunct="1">
      <a:defRPr sz="2701" kern="1200">
        <a:solidFill>
          <a:schemeClr val="tx1"/>
        </a:solidFill>
        <a:latin typeface="+mn-lt"/>
        <a:ea typeface="+mn-ea"/>
        <a:cs typeface="+mn-cs"/>
      </a:defRPr>
    </a:lvl3pPr>
    <a:lvl4pPr marL="2057493" algn="l" defTabSz="1371662" rtl="0" eaLnBrk="1" latinLnBrk="0" hangingPunct="1">
      <a:defRPr sz="2701" kern="1200">
        <a:solidFill>
          <a:schemeClr val="tx1"/>
        </a:solidFill>
        <a:latin typeface="+mn-lt"/>
        <a:ea typeface="+mn-ea"/>
        <a:cs typeface="+mn-cs"/>
      </a:defRPr>
    </a:lvl4pPr>
    <a:lvl5pPr marL="2743324" algn="l" defTabSz="1371662" rtl="0" eaLnBrk="1" latinLnBrk="0" hangingPunct="1">
      <a:defRPr sz="2701" kern="1200">
        <a:solidFill>
          <a:schemeClr val="tx1"/>
        </a:solidFill>
        <a:latin typeface="+mn-lt"/>
        <a:ea typeface="+mn-ea"/>
        <a:cs typeface="+mn-cs"/>
      </a:defRPr>
    </a:lvl5pPr>
    <a:lvl6pPr marL="3429155" algn="l" defTabSz="1371662" rtl="0" eaLnBrk="1" latinLnBrk="0" hangingPunct="1">
      <a:defRPr sz="2701" kern="1200">
        <a:solidFill>
          <a:schemeClr val="tx1"/>
        </a:solidFill>
        <a:latin typeface="+mn-lt"/>
        <a:ea typeface="+mn-ea"/>
        <a:cs typeface="+mn-cs"/>
      </a:defRPr>
    </a:lvl6pPr>
    <a:lvl7pPr marL="4114986" algn="l" defTabSz="1371662" rtl="0" eaLnBrk="1" latinLnBrk="0" hangingPunct="1">
      <a:defRPr sz="2701" kern="1200">
        <a:solidFill>
          <a:schemeClr val="tx1"/>
        </a:solidFill>
        <a:latin typeface="+mn-lt"/>
        <a:ea typeface="+mn-ea"/>
        <a:cs typeface="+mn-cs"/>
      </a:defRPr>
    </a:lvl7pPr>
    <a:lvl8pPr marL="4800817" algn="l" defTabSz="1371662" rtl="0" eaLnBrk="1" latinLnBrk="0" hangingPunct="1">
      <a:defRPr sz="2701" kern="1200">
        <a:solidFill>
          <a:schemeClr val="tx1"/>
        </a:solidFill>
        <a:latin typeface="+mn-lt"/>
        <a:ea typeface="+mn-ea"/>
        <a:cs typeface="+mn-cs"/>
      </a:defRPr>
    </a:lvl8pPr>
    <a:lvl9pPr marL="5486648" algn="l" defTabSz="1371662" rtl="0" eaLnBrk="1" latinLnBrk="0" hangingPunct="1">
      <a:defRPr sz="2701" kern="1200">
        <a:solidFill>
          <a:schemeClr val="tx1"/>
        </a:solidFill>
        <a:latin typeface="+mn-lt"/>
        <a:ea typeface="+mn-ea"/>
        <a:cs typeface="+mn-cs"/>
      </a:defRPr>
    </a:lvl9pPr>
  </p:defaultTextStyle>
  <p:extLst>
    <p:ext uri="{EFAFB233-063F-42B5-8137-9DF3F51BA10A}">
      <p15:sldGuideLst xmlns:p15="http://schemas.microsoft.com/office/powerpoint/2012/main">
        <p15:guide id="5" orient="horz" userDrawn="1">
          <p15:clr>
            <a:srgbClr val="A4A3A4"/>
          </p15:clr>
        </p15:guide>
        <p15:guide id="6" pos="5760" userDrawn="1">
          <p15:clr>
            <a:srgbClr val="A4A3A4"/>
          </p15:clr>
        </p15:guide>
        <p15:guide id="7" orient="horz" pos="4669" userDrawn="1">
          <p15:clr>
            <a:srgbClr val="A4A3A4"/>
          </p15:clr>
        </p15:guide>
        <p15:guide id="8" orient="horz" pos="5146" userDrawn="1">
          <p15:clr>
            <a:srgbClr val="A4A3A4"/>
          </p15:clr>
        </p15:guide>
        <p15:guide id="9" orient="horz" pos="3626" userDrawn="1">
          <p15:clr>
            <a:srgbClr val="A4A3A4"/>
          </p15:clr>
        </p15:guide>
        <p15:guide id="10" orient="horz" pos="2764" userDrawn="1">
          <p15:clr>
            <a:srgbClr val="A4A3A4"/>
          </p15:clr>
        </p15:guide>
        <p15:guide id="12" orient="horz" pos="2197" userDrawn="1">
          <p15:clr>
            <a:srgbClr val="A4A3A4"/>
          </p15:clr>
        </p15:guide>
        <p15:guide id="13" orient="horz" pos="408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72E9C2A-70AF-2BB6-560A-C7C8DD90BD66}" name="Dinara Zhurgunova" initials="DZ" userId="S::dinara.zhurgunova@dataart.com::64c455c2-071d-44d4-a431-183a980f5fa8" providerId="AD"/>
  <p188:author id="{3C717A6C-5750-509B-79C4-7765774805B5}" name="Gareth Tedford" initials="GT" userId="S::gareth.tedford@dataart.com::3806e0ca-65db-4238-ba8c-88f2765f9c2c"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Svetlana Komarova" initials="SK" lastIdx="34" clrIdx="0"/>
  <p:cmAuthor id="2" name="Luba Kabrits" initials="LK" lastIdx="9" clrIdx="1">
    <p:extLst>
      <p:ext uri="{19B8F6BF-5375-455C-9EA6-DF929625EA0E}">
        <p15:presenceInfo xmlns:p15="http://schemas.microsoft.com/office/powerpoint/2012/main" userId="S-1-5-21-1227322100-1798780813-526660263-1102" providerId="AD"/>
      </p:ext>
    </p:extLst>
  </p:cmAuthor>
  <p:cmAuthor id="3" name="Simon" initials="L" lastIdx="24" clrIdx="2">
    <p:extLst>
      <p:ext uri="{19B8F6BF-5375-455C-9EA6-DF929625EA0E}">
        <p15:presenceInfo xmlns:p15="http://schemas.microsoft.com/office/powerpoint/2012/main" userId="Sim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CCCC"/>
    <a:srgbClr val="EDEBED"/>
    <a:srgbClr val="FFDE55"/>
    <a:srgbClr val="B0E6E5"/>
    <a:srgbClr val="B0E5E4"/>
    <a:srgbClr val="01ADAB"/>
    <a:srgbClr val="7CEBA0"/>
    <a:srgbClr val="99E7A7"/>
    <a:srgbClr val="7EEAA1"/>
    <a:srgbClr val="7DEAA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75" autoAdjust="0"/>
    <p:restoredTop sz="80440" autoAdjust="0"/>
  </p:normalViewPr>
  <p:slideViewPr>
    <p:cSldViewPr snapToGrid="0" snapToObjects="1" showGuides="1">
      <p:cViewPr varScale="1">
        <p:scale>
          <a:sx n="59" d="100"/>
          <a:sy n="59" d="100"/>
        </p:scale>
        <p:origin x="1572" y="42"/>
      </p:cViewPr>
      <p:guideLst>
        <p:guide orient="horz"/>
        <p:guide pos="5760"/>
        <p:guide orient="horz" pos="4669"/>
        <p:guide orient="horz" pos="5146"/>
        <p:guide orient="horz" pos="3626"/>
        <p:guide orient="horz" pos="2764"/>
        <p:guide orient="horz" pos="2197"/>
        <p:guide orient="horz" pos="4080"/>
      </p:guideLst>
    </p:cSldViewPr>
  </p:slideViewPr>
  <p:outlineViewPr>
    <p:cViewPr>
      <p:scale>
        <a:sx n="33" d="100"/>
        <a:sy n="33" d="100"/>
      </p:scale>
      <p:origin x="0" y="-12520"/>
    </p:cViewPr>
  </p:outlineViewPr>
  <p:notesTextViewPr>
    <p:cViewPr>
      <p:scale>
        <a:sx n="1" d="1"/>
        <a:sy n="1" d="1"/>
      </p:scale>
      <p:origin x="0" y="0"/>
    </p:cViewPr>
  </p:notesTextViewPr>
  <p:sorterViewPr>
    <p:cViewPr>
      <p:scale>
        <a:sx n="30" d="100"/>
        <a:sy n="30" d="100"/>
      </p:scale>
      <p:origin x="0" y="0"/>
    </p:cViewPr>
  </p:sorterViewPr>
  <p:notesViewPr>
    <p:cSldViewPr snapToGrid="0" snapToObjects="1" showGuides="1">
      <p:cViewPr varScale="1">
        <p:scale>
          <a:sx n="72" d="100"/>
          <a:sy n="72" d="100"/>
        </p:scale>
        <p:origin x="3024"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id="{CA9AEF9C-9EAA-43ED-AB0C-F5D65E5451DE}"/>
              </a:ext>
            </a:extLst>
          </p:cNvPr>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a:extLst>
              <a:ext uri="{FF2B5EF4-FFF2-40B4-BE49-F238E27FC236}">
                <a16:creationId xmlns:a16="http://schemas.microsoft.com/office/drawing/2014/main" id="{115968ED-7729-4DFF-B474-AE62CFCD2600}"/>
              </a:ext>
            </a:extLst>
          </p:cNvPr>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70782D12-8E76-4BF7-B04D-25028A212136}" type="datetimeFigureOut">
              <a:rPr lang="ru-RU" smtClean="0"/>
              <a:t>30.08.2024</a:t>
            </a:fld>
            <a:endParaRPr lang="ru-RU"/>
          </a:p>
        </p:txBody>
      </p:sp>
      <p:sp>
        <p:nvSpPr>
          <p:cNvPr id="4" name="Нижний колонтитул 3">
            <a:extLst>
              <a:ext uri="{FF2B5EF4-FFF2-40B4-BE49-F238E27FC236}">
                <a16:creationId xmlns:a16="http://schemas.microsoft.com/office/drawing/2014/main" id="{A1C6160A-5D9D-4669-AB8F-E0701BFB5D3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a:extLst>
              <a:ext uri="{FF2B5EF4-FFF2-40B4-BE49-F238E27FC236}">
                <a16:creationId xmlns:a16="http://schemas.microsoft.com/office/drawing/2014/main" id="{9D3E5B9B-FFD7-456A-B820-8AB841C7B4F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5FEC947-5780-466A-9FE8-509B7E7AD1E1}" type="slidenum">
              <a:rPr lang="ru-RU" smtClean="0"/>
              <a:t>‹#›</a:t>
            </a:fld>
            <a:endParaRPr lang="ru-RU"/>
          </a:p>
        </p:txBody>
      </p:sp>
    </p:spTree>
    <p:extLst>
      <p:ext uri="{BB962C8B-B14F-4D97-AF65-F5344CB8AC3E}">
        <p14:creationId xmlns:p14="http://schemas.microsoft.com/office/powerpoint/2010/main" val="139314627"/>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0.svg>
</file>

<file path=ppt/media/image11.jpeg>
</file>

<file path=ppt/media/image12.png>
</file>

<file path=ppt/media/image2.png>
</file>

<file path=ppt/media/image20.png>
</file>

<file path=ppt/media/image3.png>
</file>

<file path=ppt/media/image4.png>
</file>

<file path=ppt/media/image5.sv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78E4AAA6-B921-3542-8173-0DD764489E8A}" type="datetimeFigureOut">
              <a:rPr lang="ru-RU" smtClean="0"/>
              <a:t>30.08.2024</a:t>
            </a:fld>
            <a:endParaRPr lang="ru-RU"/>
          </a:p>
        </p:txBody>
      </p:sp>
      <p:sp>
        <p:nvSpPr>
          <p:cNvPr id="4" name="Образ слайда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2DAF58-8BBF-5942-9EE2-B93E2FFABF91}" type="slidenum">
              <a:rPr lang="ru-RU" smtClean="0"/>
              <a:t>‹#›</a:t>
            </a:fld>
            <a:endParaRPr lang="ru-RU"/>
          </a:p>
        </p:txBody>
      </p:sp>
    </p:spTree>
    <p:extLst>
      <p:ext uri="{BB962C8B-B14F-4D97-AF65-F5344CB8AC3E}">
        <p14:creationId xmlns:p14="http://schemas.microsoft.com/office/powerpoint/2010/main" val="1760099444"/>
      </p:ext>
    </p:extLst>
  </p:cSld>
  <p:clrMap bg1="lt1" tx1="dk1" bg2="lt2" tx2="dk2" accent1="accent1" accent2="accent2" accent3="accent3" accent4="accent4" accent5="accent5" accent6="accent6" hlink="hlink" folHlink="folHlink"/>
  <p:notesStyle>
    <a:lvl1pPr marL="0" algn="l" defTabSz="1371662" rtl="0" eaLnBrk="1" latinLnBrk="0" hangingPunct="1">
      <a:defRPr sz="1800" kern="1200">
        <a:solidFill>
          <a:schemeClr val="tx1"/>
        </a:solidFill>
        <a:latin typeface="+mn-lt"/>
        <a:ea typeface="+mn-ea"/>
        <a:cs typeface="+mn-cs"/>
      </a:defRPr>
    </a:lvl1pPr>
    <a:lvl2pPr marL="685831" algn="l" defTabSz="1371662" rtl="0" eaLnBrk="1" latinLnBrk="0" hangingPunct="1">
      <a:defRPr sz="1800" kern="1200">
        <a:solidFill>
          <a:schemeClr val="tx1"/>
        </a:solidFill>
        <a:latin typeface="+mn-lt"/>
        <a:ea typeface="+mn-ea"/>
        <a:cs typeface="+mn-cs"/>
      </a:defRPr>
    </a:lvl2pPr>
    <a:lvl3pPr marL="1371662" algn="l" defTabSz="1371662" rtl="0" eaLnBrk="1" latinLnBrk="0" hangingPunct="1">
      <a:defRPr sz="1800" kern="1200">
        <a:solidFill>
          <a:schemeClr val="tx1"/>
        </a:solidFill>
        <a:latin typeface="+mn-lt"/>
        <a:ea typeface="+mn-ea"/>
        <a:cs typeface="+mn-cs"/>
      </a:defRPr>
    </a:lvl3pPr>
    <a:lvl4pPr marL="2057493" algn="l" defTabSz="1371662" rtl="0" eaLnBrk="1" latinLnBrk="0" hangingPunct="1">
      <a:defRPr sz="1800" kern="1200">
        <a:solidFill>
          <a:schemeClr val="tx1"/>
        </a:solidFill>
        <a:latin typeface="+mn-lt"/>
        <a:ea typeface="+mn-ea"/>
        <a:cs typeface="+mn-cs"/>
      </a:defRPr>
    </a:lvl4pPr>
    <a:lvl5pPr marL="2743324" algn="l" defTabSz="1371662" rtl="0" eaLnBrk="1" latinLnBrk="0" hangingPunct="1">
      <a:defRPr sz="1800" kern="1200">
        <a:solidFill>
          <a:schemeClr val="tx1"/>
        </a:solidFill>
        <a:latin typeface="+mn-lt"/>
        <a:ea typeface="+mn-ea"/>
        <a:cs typeface="+mn-cs"/>
      </a:defRPr>
    </a:lvl5pPr>
    <a:lvl6pPr marL="3429155" algn="l" defTabSz="1371662" rtl="0" eaLnBrk="1" latinLnBrk="0" hangingPunct="1">
      <a:defRPr sz="1800" kern="1200">
        <a:solidFill>
          <a:schemeClr val="tx1"/>
        </a:solidFill>
        <a:latin typeface="+mn-lt"/>
        <a:ea typeface="+mn-ea"/>
        <a:cs typeface="+mn-cs"/>
      </a:defRPr>
    </a:lvl6pPr>
    <a:lvl7pPr marL="4114986" algn="l" defTabSz="1371662" rtl="0" eaLnBrk="1" latinLnBrk="0" hangingPunct="1">
      <a:defRPr sz="1800" kern="1200">
        <a:solidFill>
          <a:schemeClr val="tx1"/>
        </a:solidFill>
        <a:latin typeface="+mn-lt"/>
        <a:ea typeface="+mn-ea"/>
        <a:cs typeface="+mn-cs"/>
      </a:defRPr>
    </a:lvl7pPr>
    <a:lvl8pPr marL="4800817" algn="l" defTabSz="1371662" rtl="0" eaLnBrk="1" latinLnBrk="0" hangingPunct="1">
      <a:defRPr sz="1800" kern="1200">
        <a:solidFill>
          <a:schemeClr val="tx1"/>
        </a:solidFill>
        <a:latin typeface="+mn-lt"/>
        <a:ea typeface="+mn-ea"/>
        <a:cs typeface="+mn-cs"/>
      </a:defRPr>
    </a:lvl8pPr>
    <a:lvl9pPr marL="5486648" algn="l" defTabSz="1371662"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Today we will talk about .NET Source Generators</a:t>
            </a:r>
          </a:p>
        </p:txBody>
      </p:sp>
      <p:sp>
        <p:nvSpPr>
          <p:cNvPr id="4" name="Slide Number Placeholder 3"/>
          <p:cNvSpPr>
            <a:spLocks noGrp="1"/>
          </p:cNvSpPr>
          <p:nvPr>
            <p:ph type="sldNum" sz="quarter" idx="5"/>
          </p:nvPr>
        </p:nvSpPr>
        <p:spPr/>
        <p:txBody>
          <a:bodyPr/>
          <a:lstStyle/>
          <a:p>
            <a:fld id="{B8A1B541-AA08-4C59-90D3-501CD776B823}" type="slidenum">
              <a:rPr lang="en-US" smtClean="0"/>
              <a:t>1</a:t>
            </a:fld>
            <a:endParaRPr lang="en-US"/>
          </a:p>
        </p:txBody>
      </p:sp>
    </p:spTree>
    <p:extLst>
      <p:ext uri="{BB962C8B-B14F-4D97-AF65-F5344CB8AC3E}">
        <p14:creationId xmlns:p14="http://schemas.microsoft.com/office/powerpoint/2010/main" val="14656138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end of my presentation, thank you for your attention.</a:t>
            </a:r>
          </a:p>
        </p:txBody>
      </p:sp>
      <p:sp>
        <p:nvSpPr>
          <p:cNvPr id="4" name="Slide Number Placeholder 3"/>
          <p:cNvSpPr>
            <a:spLocks noGrp="1"/>
          </p:cNvSpPr>
          <p:nvPr>
            <p:ph type="sldNum" sz="quarter" idx="5"/>
          </p:nvPr>
        </p:nvSpPr>
        <p:spPr/>
        <p:txBody>
          <a:bodyPr/>
          <a:lstStyle/>
          <a:p>
            <a:fld id="{BD2DAF58-8BBF-5942-9EE2-B93E2FFABF91}" type="slidenum">
              <a:rPr lang="ru-RU" smtClean="0"/>
              <a:t>11</a:t>
            </a:fld>
            <a:endParaRPr lang="ru-RU"/>
          </a:p>
        </p:txBody>
      </p:sp>
    </p:spTree>
    <p:extLst>
      <p:ext uri="{BB962C8B-B14F-4D97-AF65-F5344CB8AC3E}">
        <p14:creationId xmlns:p14="http://schemas.microsoft.com/office/powerpoint/2010/main" val="1850746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few words about me. I am a Senior .NET Developer at </a:t>
            </a:r>
            <a:r>
              <a:rPr lang="en-US" dirty="0" err="1"/>
              <a:t>DataArt</a:t>
            </a:r>
            <a:r>
              <a:rPr lang="en-US" dirty="0"/>
              <a:t>, a Microsoft MVP, many may already know me from the .NET MAUI Community as I am one of the .NET MAUI Community Toolkit Core Maintainers. You can also find interesting videos and publications on my website, LinkedIn and YouTube.</a:t>
            </a:r>
          </a:p>
        </p:txBody>
      </p:sp>
      <p:sp>
        <p:nvSpPr>
          <p:cNvPr id="4" name="Slide Number Placeholder 3"/>
          <p:cNvSpPr>
            <a:spLocks noGrp="1"/>
          </p:cNvSpPr>
          <p:nvPr>
            <p:ph type="sldNum" sz="quarter" idx="5"/>
          </p:nvPr>
        </p:nvSpPr>
        <p:spPr/>
        <p:txBody>
          <a:bodyPr/>
          <a:lstStyle/>
          <a:p>
            <a:fld id="{BD2DAF58-8BBF-5942-9EE2-B93E2FFABF91}" type="slidenum">
              <a:rPr lang="ru-RU" smtClean="0"/>
              <a:t>2</a:t>
            </a:fld>
            <a:endParaRPr lang="ru-RU"/>
          </a:p>
        </p:txBody>
      </p:sp>
    </p:spTree>
    <p:extLst>
      <p:ext uri="{BB962C8B-B14F-4D97-AF65-F5344CB8AC3E}">
        <p14:creationId xmlns:p14="http://schemas.microsoft.com/office/powerpoint/2010/main" val="2891598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talk about Source generators. Source generators were introduced with .NET 5 as a feature of the Roslyn compiler. Their main task, as can be seen from the diagram, is the analysis and generation of code that occurs at the compilation stage, which makes it possible to add source code to the project automatically.</a:t>
            </a:r>
          </a:p>
        </p:txBody>
      </p:sp>
      <p:sp>
        <p:nvSpPr>
          <p:cNvPr id="4" name="Slide Number Placeholder 3"/>
          <p:cNvSpPr>
            <a:spLocks noGrp="1"/>
          </p:cNvSpPr>
          <p:nvPr>
            <p:ph type="sldNum" sz="quarter" idx="5"/>
          </p:nvPr>
        </p:nvSpPr>
        <p:spPr/>
        <p:txBody>
          <a:bodyPr/>
          <a:lstStyle/>
          <a:p>
            <a:fld id="{BD2DAF58-8BBF-5942-9EE2-B93E2FFABF91}" type="slidenum">
              <a:rPr lang="ru-RU" smtClean="0"/>
              <a:t>3</a:t>
            </a:fld>
            <a:endParaRPr lang="ru-RU"/>
          </a:p>
        </p:txBody>
      </p:sp>
    </p:spTree>
    <p:extLst>
      <p:ext uri="{BB962C8B-B14F-4D97-AF65-F5344CB8AC3E}">
        <p14:creationId xmlns:p14="http://schemas.microsoft.com/office/powerpoint/2010/main" val="37814022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6E6E6"/>
                </a:solidFill>
                <a:effectLst/>
                <a:latin typeface="Segoe UI" panose="020B0502040204020203" pitchFamily="34" charset="0"/>
              </a:rPr>
              <a:t>Today, there are three general approaches to inspecting user code and generating code based on this analysis: runtime reflection, </a:t>
            </a:r>
            <a:r>
              <a:rPr lang="en-US" b="0" i="0" dirty="0" err="1">
                <a:solidFill>
                  <a:srgbClr val="E6E6E6"/>
                </a:solidFill>
                <a:effectLst/>
                <a:latin typeface="Segoe UI" panose="020B0502040204020203" pitchFamily="34" charset="0"/>
              </a:rPr>
              <a:t>MSBuild</a:t>
            </a:r>
            <a:r>
              <a:rPr lang="en-US" b="0" i="0" dirty="0">
                <a:solidFill>
                  <a:srgbClr val="E6E6E6"/>
                </a:solidFill>
                <a:effectLst/>
                <a:latin typeface="Segoe UI" panose="020B0502040204020203" pitchFamily="34" charset="0"/>
              </a:rPr>
              <a:t> task juggling (when the same </a:t>
            </a:r>
            <a:r>
              <a:rPr lang="en-US" b="0" i="0" dirty="0" err="1">
                <a:solidFill>
                  <a:srgbClr val="E6E6E6"/>
                </a:solidFill>
                <a:effectLst/>
                <a:latin typeface="Segoe UI" panose="020B0502040204020203" pitchFamily="34" charset="0"/>
              </a:rPr>
              <a:t>MSBuild</a:t>
            </a:r>
            <a:r>
              <a:rPr lang="en-US" b="0" i="0" dirty="0">
                <a:solidFill>
                  <a:srgbClr val="E6E6E6"/>
                </a:solidFill>
                <a:effectLst/>
                <a:latin typeface="Segoe UI" panose="020B0502040204020203" pitchFamily="34" charset="0"/>
              </a:rPr>
              <a:t> task can be called multiple times), and IL weaving (when direct modification of IL code is required) . Source Generators can improve each approach.</a:t>
            </a:r>
            <a:endParaRPr lang="en-US" dirty="0"/>
          </a:p>
        </p:txBody>
      </p:sp>
      <p:sp>
        <p:nvSpPr>
          <p:cNvPr id="4" name="Slide Number Placeholder 3"/>
          <p:cNvSpPr>
            <a:spLocks noGrp="1"/>
          </p:cNvSpPr>
          <p:nvPr>
            <p:ph type="sldNum" sz="quarter" idx="5"/>
          </p:nvPr>
        </p:nvSpPr>
        <p:spPr/>
        <p:txBody>
          <a:bodyPr/>
          <a:lstStyle/>
          <a:p>
            <a:fld id="{BD2DAF58-8BBF-5942-9EE2-B93E2FFABF91}" type="slidenum">
              <a:rPr lang="ru-RU" smtClean="0"/>
              <a:t>4</a:t>
            </a:fld>
            <a:endParaRPr lang="ru-RU"/>
          </a:p>
        </p:txBody>
      </p:sp>
    </p:spTree>
    <p:extLst>
      <p:ext uri="{BB962C8B-B14F-4D97-AF65-F5344CB8AC3E}">
        <p14:creationId xmlns:p14="http://schemas.microsoft.com/office/powerpoint/2010/main" val="3401893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emergence of Source generators, they were most often created in Dependency Injection tasks (for automatic generation, instead of assembly scanning), for automating mappers (for automatic mapping of properties), in Enum (when a static class with all possible methods was generated) and many others.</a:t>
            </a:r>
          </a:p>
        </p:txBody>
      </p:sp>
      <p:sp>
        <p:nvSpPr>
          <p:cNvPr id="4" name="Slide Number Placeholder 3"/>
          <p:cNvSpPr>
            <a:spLocks noGrp="1"/>
          </p:cNvSpPr>
          <p:nvPr>
            <p:ph type="sldNum" sz="quarter" idx="5"/>
          </p:nvPr>
        </p:nvSpPr>
        <p:spPr/>
        <p:txBody>
          <a:bodyPr/>
          <a:lstStyle/>
          <a:p>
            <a:fld id="{BD2DAF58-8BBF-5942-9EE2-B93E2FFABF91}" type="slidenum">
              <a:rPr lang="ru-RU" smtClean="0"/>
              <a:t>5</a:t>
            </a:fld>
            <a:endParaRPr lang="ru-RU"/>
          </a:p>
        </p:txBody>
      </p:sp>
    </p:spTree>
    <p:extLst>
      <p:ext uri="{BB962C8B-B14F-4D97-AF65-F5344CB8AC3E}">
        <p14:creationId xmlns:p14="http://schemas.microsoft.com/office/powerpoint/2010/main" val="2421206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consider the work of source generators using specific examples</a:t>
            </a:r>
          </a:p>
        </p:txBody>
      </p:sp>
      <p:sp>
        <p:nvSpPr>
          <p:cNvPr id="4" name="Slide Number Placeholder 3"/>
          <p:cNvSpPr>
            <a:spLocks noGrp="1"/>
          </p:cNvSpPr>
          <p:nvPr>
            <p:ph type="sldNum" sz="quarter" idx="5"/>
          </p:nvPr>
        </p:nvSpPr>
        <p:spPr/>
        <p:txBody>
          <a:bodyPr/>
          <a:lstStyle/>
          <a:p>
            <a:fld id="{BD2DAF58-8BBF-5942-9EE2-B93E2FFABF91}" type="slidenum">
              <a:rPr lang="ru-RU" smtClean="0"/>
              <a:t>6</a:t>
            </a:fld>
            <a:endParaRPr lang="ru-RU"/>
          </a:p>
        </p:txBody>
      </p:sp>
    </p:spTree>
    <p:extLst>
      <p:ext uri="{BB962C8B-B14F-4D97-AF65-F5344CB8AC3E}">
        <p14:creationId xmlns:p14="http://schemas.microsoft.com/office/powerpoint/2010/main" val="27303619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S" dirty="0"/>
          </a:p>
        </p:txBody>
      </p:sp>
      <p:sp>
        <p:nvSpPr>
          <p:cNvPr id="4" name="Slide Number Placeholder 3"/>
          <p:cNvSpPr>
            <a:spLocks noGrp="1"/>
          </p:cNvSpPr>
          <p:nvPr>
            <p:ph type="sldNum" sz="quarter" idx="5"/>
          </p:nvPr>
        </p:nvSpPr>
        <p:spPr/>
        <p:txBody>
          <a:bodyPr/>
          <a:lstStyle/>
          <a:p>
            <a:fld id="{BD2DAF58-8BBF-5942-9EE2-B93E2FFABF91}" type="slidenum">
              <a:rPr lang="ru-RU" smtClean="0"/>
              <a:t>7</a:t>
            </a:fld>
            <a:endParaRPr lang="ru-RU"/>
          </a:p>
        </p:txBody>
      </p:sp>
    </p:spTree>
    <p:extLst>
      <p:ext uri="{BB962C8B-B14F-4D97-AF65-F5344CB8AC3E}">
        <p14:creationId xmlns:p14="http://schemas.microsoft.com/office/powerpoint/2010/main" val="35852487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quite a few alternatives to Source generators, but the main ones that most people know about are T4, Scripty and </a:t>
            </a:r>
            <a:r>
              <a:rPr lang="en-US" dirty="0" err="1"/>
              <a:t>Fody</a:t>
            </a:r>
            <a:r>
              <a:rPr lang="en-US" dirty="0"/>
              <a:t>. For myself, I singled out the following advantages of Source generators.</a:t>
            </a:r>
          </a:p>
          <a:p>
            <a:r>
              <a:rPr lang="en-US" dirty="0"/>
              <a:t>1) no need to learn new syntax 2) Source generators are part of the Compile Pipeline, so they work wherever the compiler works. 3) Do not allow to rewrite the code. The only significant drawback, in my opinion, is the limitation in the generation of file types. Source generators only allow you to generate C#, F# or Visual Basic files.</a:t>
            </a:r>
          </a:p>
        </p:txBody>
      </p:sp>
      <p:sp>
        <p:nvSpPr>
          <p:cNvPr id="4" name="Slide Number Placeholder 3"/>
          <p:cNvSpPr>
            <a:spLocks noGrp="1"/>
          </p:cNvSpPr>
          <p:nvPr>
            <p:ph type="sldNum" sz="quarter" idx="5"/>
          </p:nvPr>
        </p:nvSpPr>
        <p:spPr/>
        <p:txBody>
          <a:bodyPr/>
          <a:lstStyle/>
          <a:p>
            <a:fld id="{BD2DAF58-8BBF-5942-9EE2-B93E2FFABF91}" type="slidenum">
              <a:rPr lang="ru-RU" smtClean="0"/>
              <a:t>9</a:t>
            </a:fld>
            <a:endParaRPr lang="ru-RU"/>
          </a:p>
        </p:txBody>
      </p:sp>
    </p:spTree>
    <p:extLst>
      <p:ext uri="{BB962C8B-B14F-4D97-AF65-F5344CB8AC3E}">
        <p14:creationId xmlns:p14="http://schemas.microsoft.com/office/powerpoint/2010/main" val="27101495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371662" rtl="0" eaLnBrk="1" fontAlgn="auto" latinLnBrk="0" hangingPunct="1">
              <a:lnSpc>
                <a:spcPct val="100000"/>
              </a:lnSpc>
              <a:spcBef>
                <a:spcPts val="0"/>
              </a:spcBef>
              <a:spcAft>
                <a:spcPts val="0"/>
              </a:spcAft>
              <a:buClrTx/>
              <a:buSzTx/>
              <a:buFontTx/>
              <a:buNone/>
              <a:tabLst/>
              <a:defRPr/>
            </a:pPr>
            <a:r>
              <a:rPr lang="en-US" dirty="0"/>
              <a:t>Useful links and samples can be found on these websites</a:t>
            </a:r>
          </a:p>
        </p:txBody>
      </p:sp>
      <p:sp>
        <p:nvSpPr>
          <p:cNvPr id="4" name="Slide Number Placeholder 3"/>
          <p:cNvSpPr>
            <a:spLocks noGrp="1"/>
          </p:cNvSpPr>
          <p:nvPr>
            <p:ph type="sldNum" sz="quarter" idx="5"/>
          </p:nvPr>
        </p:nvSpPr>
        <p:spPr/>
        <p:txBody>
          <a:bodyPr/>
          <a:lstStyle/>
          <a:p>
            <a:fld id="{BD2DAF58-8BBF-5942-9EE2-B93E2FFABF91}" type="slidenum">
              <a:rPr lang="ru-RU" smtClean="0"/>
              <a:t>10</a:t>
            </a:fld>
            <a:endParaRPr lang="ru-RU"/>
          </a:p>
        </p:txBody>
      </p:sp>
    </p:spTree>
    <p:extLst>
      <p:ext uri="{BB962C8B-B14F-4D97-AF65-F5344CB8AC3E}">
        <p14:creationId xmlns:p14="http://schemas.microsoft.com/office/powerpoint/2010/main" val="34837687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A Logo">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38FD265-FB7F-F107-AFCC-16931300530A}"/>
              </a:ext>
            </a:extLst>
          </p:cNvPr>
          <p:cNvPicPr>
            <a:picLocks noChangeAspect="1"/>
          </p:cNvPicPr>
          <p:nvPr userDrawn="1"/>
        </p:nvPicPr>
        <p:blipFill>
          <a:blip r:embed="rId2"/>
          <a:stretch>
            <a:fillRect/>
          </a:stretch>
        </p:blipFill>
        <p:spPr>
          <a:xfrm>
            <a:off x="4452600" y="4311369"/>
            <a:ext cx="9335118" cy="1497142"/>
          </a:xfrm>
          <a:prstGeom prst="rect">
            <a:avLst/>
          </a:prstGeom>
        </p:spPr>
      </p:pic>
    </p:spTree>
    <p:extLst>
      <p:ext uri="{BB962C8B-B14F-4D97-AF65-F5344CB8AC3E}">
        <p14:creationId xmlns:p14="http://schemas.microsoft.com/office/powerpoint/2010/main" val="285420501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er 1 Line 1 Row + 2nd log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1" y="1080001"/>
            <a:ext cx="10879000" cy="896438"/>
          </a:xfrm>
        </p:spPr>
        <p:txBody>
          <a:bodyPr/>
          <a:lstStyle>
            <a:lvl1pPr>
              <a:defRPr baseline="0"/>
            </a:lvl1pPr>
          </a:lstStyle>
          <a:p>
            <a:r>
              <a:rPr lang="en-US" dirty="0"/>
              <a:t>Click to edit</a:t>
            </a:r>
          </a:p>
        </p:txBody>
      </p:sp>
      <p:pic>
        <p:nvPicPr>
          <p:cNvPr id="13" name="Picture 12">
            <a:extLst>
              <a:ext uri="{FF2B5EF4-FFF2-40B4-BE49-F238E27FC236}">
                <a16:creationId xmlns:a16="http://schemas.microsoft.com/office/drawing/2014/main" id="{96597C9E-6F40-BB16-03A0-6580B9778EBA}"/>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
        <p:nvSpPr>
          <p:cNvPr id="12" name="Content Placeholder 11">
            <a:extLst>
              <a:ext uri="{FF2B5EF4-FFF2-40B4-BE49-F238E27FC236}">
                <a16:creationId xmlns:a16="http://schemas.microsoft.com/office/drawing/2014/main" id="{B1147A31-0FB7-4A83-96E2-920430B279AA}"/>
              </a:ext>
            </a:extLst>
          </p:cNvPr>
          <p:cNvSpPr>
            <a:spLocks noGrp="1"/>
          </p:cNvSpPr>
          <p:nvPr>
            <p:ph sz="quarter" idx="10"/>
          </p:nvPr>
        </p:nvSpPr>
        <p:spPr>
          <a:xfrm>
            <a:off x="1439863" y="2660650"/>
            <a:ext cx="15408275"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1980000"/>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8" name="Picture Placeholder 7">
            <a:extLst>
              <a:ext uri="{FF2B5EF4-FFF2-40B4-BE49-F238E27FC236}">
                <a16:creationId xmlns:a16="http://schemas.microsoft.com/office/drawing/2014/main" id="{A585CB97-F77F-0D1C-FCAA-9E51213DC894}"/>
              </a:ext>
            </a:extLst>
          </p:cNvPr>
          <p:cNvSpPr>
            <a:spLocks noGrp="1"/>
          </p:cNvSpPr>
          <p:nvPr>
            <p:ph type="pic" sz="quarter" idx="11" hasCustomPrompt="1"/>
          </p:nvPr>
        </p:nvSpPr>
        <p:spPr>
          <a:xfrm>
            <a:off x="12666620" y="1080002"/>
            <a:ext cx="1681162" cy="565905"/>
          </a:xfrm>
        </p:spPr>
        <p:txBody>
          <a:bodyPr anchor="ctr"/>
          <a:lstStyle>
            <a:lvl1pPr algn="ctr">
              <a:defRPr sz="1800"/>
            </a:lvl1pPr>
          </a:lstStyle>
          <a:p>
            <a:r>
              <a:rPr lang="en-IL" dirty="0"/>
              <a:t>logo</a:t>
            </a:r>
          </a:p>
        </p:txBody>
      </p:sp>
    </p:spTree>
    <p:extLst>
      <p:ext uri="{BB962C8B-B14F-4D97-AF65-F5344CB8AC3E}">
        <p14:creationId xmlns:p14="http://schemas.microsoft.com/office/powerpoint/2010/main" val="3373077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er 1 Line  + 2nd logo below">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1" y="1080001"/>
            <a:ext cx="10879000" cy="896438"/>
          </a:xfrm>
        </p:spPr>
        <p:txBody>
          <a:bodyPr/>
          <a:lstStyle>
            <a:lvl1pPr>
              <a:defRPr baseline="0"/>
            </a:lvl1pPr>
          </a:lstStyle>
          <a:p>
            <a:r>
              <a:rPr lang="en-US" dirty="0"/>
              <a:t>Click to edit</a:t>
            </a:r>
          </a:p>
        </p:txBody>
      </p:sp>
      <p:pic>
        <p:nvPicPr>
          <p:cNvPr id="13" name="Picture 12">
            <a:extLst>
              <a:ext uri="{FF2B5EF4-FFF2-40B4-BE49-F238E27FC236}">
                <a16:creationId xmlns:a16="http://schemas.microsoft.com/office/drawing/2014/main" id="{96597C9E-6F40-BB16-03A0-6580B9778EBA}"/>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
        <p:nvSpPr>
          <p:cNvPr id="12" name="Content Placeholder 11">
            <a:extLst>
              <a:ext uri="{FF2B5EF4-FFF2-40B4-BE49-F238E27FC236}">
                <a16:creationId xmlns:a16="http://schemas.microsoft.com/office/drawing/2014/main" id="{B1147A31-0FB7-4A83-96E2-920430B279AA}"/>
              </a:ext>
            </a:extLst>
          </p:cNvPr>
          <p:cNvSpPr>
            <a:spLocks noGrp="1"/>
          </p:cNvSpPr>
          <p:nvPr>
            <p:ph sz="quarter" idx="10"/>
          </p:nvPr>
        </p:nvSpPr>
        <p:spPr>
          <a:xfrm>
            <a:off x="1439863" y="2660650"/>
            <a:ext cx="15408275"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1980000"/>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8" name="Picture Placeholder 7">
            <a:extLst>
              <a:ext uri="{FF2B5EF4-FFF2-40B4-BE49-F238E27FC236}">
                <a16:creationId xmlns:a16="http://schemas.microsoft.com/office/drawing/2014/main" id="{A585CB97-F77F-0D1C-FCAA-9E51213DC894}"/>
              </a:ext>
            </a:extLst>
          </p:cNvPr>
          <p:cNvSpPr>
            <a:spLocks noGrp="1"/>
          </p:cNvSpPr>
          <p:nvPr>
            <p:ph type="pic" sz="quarter" idx="11" hasCustomPrompt="1"/>
          </p:nvPr>
        </p:nvSpPr>
        <p:spPr>
          <a:xfrm>
            <a:off x="14692139" y="2098981"/>
            <a:ext cx="2155998" cy="565905"/>
          </a:xfrm>
        </p:spPr>
        <p:txBody>
          <a:bodyPr anchor="ctr"/>
          <a:lstStyle>
            <a:lvl1pPr algn="ctr">
              <a:defRPr sz="1800"/>
            </a:lvl1pPr>
          </a:lstStyle>
          <a:p>
            <a:r>
              <a:rPr lang="en-IL" dirty="0"/>
              <a:t>logo</a:t>
            </a:r>
          </a:p>
        </p:txBody>
      </p:sp>
    </p:spTree>
    <p:extLst>
      <p:ext uri="{BB962C8B-B14F-4D97-AF65-F5344CB8AC3E}">
        <p14:creationId xmlns:p14="http://schemas.microsoft.com/office/powerpoint/2010/main" val="11253288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eader 1 Line Content 2 Block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a:t>
            </a:r>
          </a:p>
        </p:txBody>
      </p:sp>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
        <p:nvSpPr>
          <p:cNvPr id="12" name="Content Placeholder 11">
            <a:extLst>
              <a:ext uri="{FF2B5EF4-FFF2-40B4-BE49-F238E27FC236}">
                <a16:creationId xmlns:a16="http://schemas.microsoft.com/office/drawing/2014/main" id="{B1147A31-0FB7-4A83-96E2-920430B279AA}"/>
              </a:ext>
            </a:extLst>
          </p:cNvPr>
          <p:cNvSpPr>
            <a:spLocks noGrp="1"/>
          </p:cNvSpPr>
          <p:nvPr>
            <p:ph sz="quarter" idx="10"/>
          </p:nvPr>
        </p:nvSpPr>
        <p:spPr>
          <a:xfrm>
            <a:off x="1439865" y="2660650"/>
            <a:ext cx="7494586"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1980000"/>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6F5A0D4-A45A-FD2F-C720-7A45C4A044FF}"/>
              </a:ext>
            </a:extLst>
          </p:cNvPr>
          <p:cNvSpPr>
            <a:spLocks noGrp="1"/>
          </p:cNvSpPr>
          <p:nvPr>
            <p:ph sz="quarter" idx="11"/>
          </p:nvPr>
        </p:nvSpPr>
        <p:spPr>
          <a:xfrm>
            <a:off x="9353551" y="2660650"/>
            <a:ext cx="7494586"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pic>
        <p:nvPicPr>
          <p:cNvPr id="5" name="Picture 4">
            <a:extLst>
              <a:ext uri="{FF2B5EF4-FFF2-40B4-BE49-F238E27FC236}">
                <a16:creationId xmlns:a16="http://schemas.microsoft.com/office/drawing/2014/main" id="{F4DAE4E2-633C-0C89-6BF2-0F836853ACDC}"/>
              </a:ext>
            </a:extLst>
          </p:cNvPr>
          <p:cNvPicPr>
            <a:picLocks noChangeAspect="1"/>
          </p:cNvPicPr>
          <p:nvPr userDrawn="1"/>
        </p:nvPicPr>
        <p:blipFill>
          <a:blip r:embed="rId2"/>
          <a:stretch>
            <a:fillRect/>
          </a:stretch>
        </p:blipFill>
        <p:spPr>
          <a:xfrm>
            <a:off x="14695401" y="1300133"/>
            <a:ext cx="2155998" cy="345774"/>
          </a:xfrm>
          <a:prstGeom prst="rect">
            <a:avLst/>
          </a:prstGeom>
        </p:spPr>
      </p:pic>
    </p:spTree>
    <p:extLst>
      <p:ext uri="{BB962C8B-B14F-4D97-AF65-F5344CB8AC3E}">
        <p14:creationId xmlns:p14="http://schemas.microsoft.com/office/powerpoint/2010/main" val="26508129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Header 1 Line Content 3 Block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a:t>
            </a:r>
          </a:p>
        </p:txBody>
      </p:sp>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
        <p:nvSpPr>
          <p:cNvPr id="12" name="Content Placeholder 11">
            <a:extLst>
              <a:ext uri="{FF2B5EF4-FFF2-40B4-BE49-F238E27FC236}">
                <a16:creationId xmlns:a16="http://schemas.microsoft.com/office/drawing/2014/main" id="{B1147A31-0FB7-4A83-96E2-920430B279AA}"/>
              </a:ext>
            </a:extLst>
          </p:cNvPr>
          <p:cNvSpPr>
            <a:spLocks noGrp="1"/>
          </p:cNvSpPr>
          <p:nvPr>
            <p:ph sz="quarter" idx="10"/>
          </p:nvPr>
        </p:nvSpPr>
        <p:spPr>
          <a:xfrm>
            <a:off x="1439865" y="2660650"/>
            <a:ext cx="4859336"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1980000"/>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6F5A0D4-A45A-FD2F-C720-7A45C4A044FF}"/>
              </a:ext>
            </a:extLst>
          </p:cNvPr>
          <p:cNvSpPr>
            <a:spLocks noGrp="1"/>
          </p:cNvSpPr>
          <p:nvPr>
            <p:ph sz="quarter" idx="11"/>
          </p:nvPr>
        </p:nvSpPr>
        <p:spPr>
          <a:xfrm>
            <a:off x="6713539" y="2660650"/>
            <a:ext cx="4857750"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pic>
        <p:nvPicPr>
          <p:cNvPr id="5" name="Picture 4">
            <a:extLst>
              <a:ext uri="{FF2B5EF4-FFF2-40B4-BE49-F238E27FC236}">
                <a16:creationId xmlns:a16="http://schemas.microsoft.com/office/drawing/2014/main" id="{F4DAE4E2-633C-0C89-6BF2-0F836853ACDC}"/>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8" name="Content Placeholder 7">
            <a:extLst>
              <a:ext uri="{FF2B5EF4-FFF2-40B4-BE49-F238E27FC236}">
                <a16:creationId xmlns:a16="http://schemas.microsoft.com/office/drawing/2014/main" id="{48FEE6BE-87AA-59D8-25CC-C1658A1D00A9}"/>
              </a:ext>
            </a:extLst>
          </p:cNvPr>
          <p:cNvSpPr>
            <a:spLocks noGrp="1"/>
          </p:cNvSpPr>
          <p:nvPr>
            <p:ph sz="quarter" idx="12"/>
          </p:nvPr>
        </p:nvSpPr>
        <p:spPr>
          <a:xfrm>
            <a:off x="11990388" y="2660650"/>
            <a:ext cx="4857750"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Tree>
    <p:extLst>
      <p:ext uri="{BB962C8B-B14F-4D97-AF65-F5344CB8AC3E}">
        <p14:creationId xmlns:p14="http://schemas.microsoft.com/office/powerpoint/2010/main" val="27974134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bbrand  1 Line 3 Block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a:t>
            </a:r>
          </a:p>
        </p:txBody>
      </p:sp>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
        <p:nvSpPr>
          <p:cNvPr id="12" name="Content Placeholder 11">
            <a:extLst>
              <a:ext uri="{FF2B5EF4-FFF2-40B4-BE49-F238E27FC236}">
                <a16:creationId xmlns:a16="http://schemas.microsoft.com/office/drawing/2014/main" id="{B1147A31-0FB7-4A83-96E2-920430B279AA}"/>
              </a:ext>
            </a:extLst>
          </p:cNvPr>
          <p:cNvSpPr>
            <a:spLocks noGrp="1"/>
          </p:cNvSpPr>
          <p:nvPr>
            <p:ph sz="quarter" idx="10"/>
          </p:nvPr>
        </p:nvSpPr>
        <p:spPr>
          <a:xfrm>
            <a:off x="1439865" y="2660650"/>
            <a:ext cx="4859336"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1980000"/>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6F5A0D4-A45A-FD2F-C720-7A45C4A044FF}"/>
              </a:ext>
            </a:extLst>
          </p:cNvPr>
          <p:cNvSpPr>
            <a:spLocks noGrp="1"/>
          </p:cNvSpPr>
          <p:nvPr>
            <p:ph sz="quarter" idx="11"/>
          </p:nvPr>
        </p:nvSpPr>
        <p:spPr>
          <a:xfrm>
            <a:off x="6713538" y="2660650"/>
            <a:ext cx="4859336"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
        <p:nvSpPr>
          <p:cNvPr id="8" name="Content Placeholder 7">
            <a:extLst>
              <a:ext uri="{FF2B5EF4-FFF2-40B4-BE49-F238E27FC236}">
                <a16:creationId xmlns:a16="http://schemas.microsoft.com/office/drawing/2014/main" id="{48FEE6BE-87AA-59D8-25CC-C1658A1D00A9}"/>
              </a:ext>
            </a:extLst>
          </p:cNvPr>
          <p:cNvSpPr>
            <a:spLocks noGrp="1"/>
          </p:cNvSpPr>
          <p:nvPr>
            <p:ph sz="quarter" idx="12"/>
          </p:nvPr>
        </p:nvSpPr>
        <p:spPr>
          <a:xfrm>
            <a:off x="11987211" y="2660650"/>
            <a:ext cx="4860927"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pic>
        <p:nvPicPr>
          <p:cNvPr id="3" name="Picture 2">
            <a:extLst>
              <a:ext uri="{FF2B5EF4-FFF2-40B4-BE49-F238E27FC236}">
                <a16:creationId xmlns:a16="http://schemas.microsoft.com/office/drawing/2014/main" id="{84C4B459-BD28-A77C-5089-C405A09170BF}"/>
              </a:ext>
            </a:extLst>
          </p:cNvPr>
          <p:cNvPicPr>
            <a:picLocks noChangeAspect="1"/>
          </p:cNvPicPr>
          <p:nvPr userDrawn="1"/>
        </p:nvPicPr>
        <p:blipFill>
          <a:blip r:embed="rId2"/>
          <a:stretch>
            <a:fillRect/>
          </a:stretch>
        </p:blipFill>
        <p:spPr>
          <a:xfrm>
            <a:off x="14695401" y="1300133"/>
            <a:ext cx="2155998" cy="345774"/>
          </a:xfrm>
          <a:prstGeom prst="rect">
            <a:avLst/>
          </a:prstGeom>
        </p:spPr>
      </p:pic>
    </p:spTree>
    <p:extLst>
      <p:ext uri="{BB962C8B-B14F-4D97-AF65-F5344CB8AC3E}">
        <p14:creationId xmlns:p14="http://schemas.microsoft.com/office/powerpoint/2010/main" val="11899667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Header 1 Lin 2 Block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a:t>
            </a:r>
          </a:p>
        </p:txBody>
      </p:sp>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1980000"/>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F4DAE4E2-633C-0C89-6BF2-0F836853ACDC}"/>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3" name="Picture Placeholder 7">
            <a:extLst>
              <a:ext uri="{FF2B5EF4-FFF2-40B4-BE49-F238E27FC236}">
                <a16:creationId xmlns:a16="http://schemas.microsoft.com/office/drawing/2014/main" id="{E2A806DD-DE4A-96B8-7445-46FBE82E9669}"/>
              </a:ext>
            </a:extLst>
          </p:cNvPr>
          <p:cNvSpPr>
            <a:spLocks noGrp="1"/>
          </p:cNvSpPr>
          <p:nvPr>
            <p:ph type="pic" sz="quarter" idx="21"/>
          </p:nvPr>
        </p:nvSpPr>
        <p:spPr>
          <a:xfrm>
            <a:off x="9353550" y="2660650"/>
            <a:ext cx="7494586" cy="6264272"/>
          </a:xfrm>
          <a:prstGeom prst="rect">
            <a:avLst/>
          </a:prstGeom>
          <a:solidFill>
            <a:schemeClr val="bg1">
              <a:lumMod val="95000"/>
            </a:schemeClr>
          </a:solidFill>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GB"/>
              <a:t>Click icon to add picture</a:t>
            </a:r>
            <a:endParaRPr lang="en-US" dirty="0"/>
          </a:p>
        </p:txBody>
      </p:sp>
      <p:sp>
        <p:nvSpPr>
          <p:cNvPr id="8" name="Text Placeholder 7">
            <a:extLst>
              <a:ext uri="{FF2B5EF4-FFF2-40B4-BE49-F238E27FC236}">
                <a16:creationId xmlns:a16="http://schemas.microsoft.com/office/drawing/2014/main" id="{1042E869-6558-665F-75AA-05132E6005C7}"/>
              </a:ext>
            </a:extLst>
          </p:cNvPr>
          <p:cNvSpPr>
            <a:spLocks noGrp="1"/>
          </p:cNvSpPr>
          <p:nvPr>
            <p:ph type="body" sz="quarter" idx="22"/>
          </p:nvPr>
        </p:nvSpPr>
        <p:spPr>
          <a:xfrm>
            <a:off x="1439863" y="2660403"/>
            <a:ext cx="7494587" cy="62645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Tree>
    <p:extLst>
      <p:ext uri="{BB962C8B-B14F-4D97-AF65-F5344CB8AC3E}">
        <p14:creationId xmlns:p14="http://schemas.microsoft.com/office/powerpoint/2010/main" val="35914794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er 1 Lin Pho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a:t>
            </a:r>
          </a:p>
        </p:txBody>
      </p:sp>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1980000"/>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F4DAE4E2-633C-0C89-6BF2-0F836853ACDC}"/>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8" name="Text Placeholder 7">
            <a:extLst>
              <a:ext uri="{FF2B5EF4-FFF2-40B4-BE49-F238E27FC236}">
                <a16:creationId xmlns:a16="http://schemas.microsoft.com/office/drawing/2014/main" id="{1042E869-6558-665F-75AA-05132E6005C7}"/>
              </a:ext>
            </a:extLst>
          </p:cNvPr>
          <p:cNvSpPr>
            <a:spLocks noGrp="1"/>
          </p:cNvSpPr>
          <p:nvPr>
            <p:ph type="body" sz="quarter" idx="22"/>
          </p:nvPr>
        </p:nvSpPr>
        <p:spPr>
          <a:xfrm>
            <a:off x="5394325" y="2660650"/>
            <a:ext cx="7496175"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pic>
        <p:nvPicPr>
          <p:cNvPr id="4" name="Рисунок 4">
            <a:extLst>
              <a:ext uri="{FF2B5EF4-FFF2-40B4-BE49-F238E27FC236}">
                <a16:creationId xmlns:a16="http://schemas.microsoft.com/office/drawing/2014/main" id="{228F655E-4DAC-1A56-3F20-51037241F5B7}"/>
              </a:ext>
            </a:extLst>
          </p:cNvPr>
          <p:cNvPicPr>
            <a:picLocks noChangeAspect="1"/>
          </p:cNvPicPr>
          <p:nvPr userDrawn="1"/>
        </p:nvPicPr>
        <p:blipFill>
          <a:blip r:embed="rId3"/>
          <a:srcRect/>
          <a:stretch/>
        </p:blipFill>
        <p:spPr>
          <a:xfrm>
            <a:off x="1439863" y="2655084"/>
            <a:ext cx="3059293" cy="6371374"/>
          </a:xfrm>
          <a:prstGeom prst="rect">
            <a:avLst/>
          </a:prstGeom>
        </p:spPr>
      </p:pic>
      <p:sp>
        <p:nvSpPr>
          <p:cNvPr id="9" name="Рисунок 6">
            <a:extLst>
              <a:ext uri="{FF2B5EF4-FFF2-40B4-BE49-F238E27FC236}">
                <a16:creationId xmlns:a16="http://schemas.microsoft.com/office/drawing/2014/main" id="{6B561E78-2740-9A45-5EAA-E2745A21D351}"/>
              </a:ext>
            </a:extLst>
          </p:cNvPr>
          <p:cNvSpPr>
            <a:spLocks noGrp="1"/>
          </p:cNvSpPr>
          <p:nvPr>
            <p:ph type="pic" sz="quarter" idx="15"/>
          </p:nvPr>
        </p:nvSpPr>
        <p:spPr>
          <a:xfrm>
            <a:off x="1580744" y="2815176"/>
            <a:ext cx="2777247" cy="6050821"/>
          </a:xfrm>
          <a:prstGeom prst="roundRect">
            <a:avLst>
              <a:gd name="adj" fmla="val 11154"/>
            </a:avLst>
          </a:prstGeom>
          <a:pattFill prst="lgCheck">
            <a:fgClr>
              <a:schemeClr val="bg1">
                <a:lumMod val="85000"/>
              </a:schemeClr>
            </a:fgClr>
            <a:bgClr>
              <a:schemeClr val="bg1"/>
            </a:bgClr>
          </a:pattFill>
          <a:ln>
            <a:noFill/>
          </a:ln>
        </p:spPr>
        <p:txBody>
          <a:bodyPr/>
          <a:lstStyle>
            <a:lvl1pPr algn="ctr">
              <a:defRPr/>
            </a:lvl1pPr>
          </a:lstStyle>
          <a:p>
            <a:r>
              <a:rPr lang="en-GB"/>
              <a:t>Click icon to add picture</a:t>
            </a:r>
            <a:endParaRPr lang="ru-RU" dirty="0"/>
          </a:p>
        </p:txBody>
      </p:sp>
    </p:spTree>
    <p:extLst>
      <p:ext uri="{BB962C8B-B14F-4D97-AF65-F5344CB8AC3E}">
        <p14:creationId xmlns:p14="http://schemas.microsoft.com/office/powerpoint/2010/main" val="19724802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Header 1 Lin Phone_Bi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a:t>
            </a:r>
          </a:p>
        </p:txBody>
      </p:sp>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1980000"/>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F4DAE4E2-633C-0C89-6BF2-0F836853ACDC}"/>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8" name="Text Placeholder 7">
            <a:extLst>
              <a:ext uri="{FF2B5EF4-FFF2-40B4-BE49-F238E27FC236}">
                <a16:creationId xmlns:a16="http://schemas.microsoft.com/office/drawing/2014/main" id="{1042E869-6558-665F-75AA-05132E6005C7}"/>
              </a:ext>
            </a:extLst>
          </p:cNvPr>
          <p:cNvSpPr>
            <a:spLocks noGrp="1"/>
          </p:cNvSpPr>
          <p:nvPr>
            <p:ph type="body" sz="quarter" idx="22"/>
          </p:nvPr>
        </p:nvSpPr>
        <p:spPr>
          <a:xfrm>
            <a:off x="7610475" y="2660650"/>
            <a:ext cx="6596064" cy="62642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pic>
        <p:nvPicPr>
          <p:cNvPr id="10" name="Рисунок 14">
            <a:extLst>
              <a:ext uri="{FF2B5EF4-FFF2-40B4-BE49-F238E27FC236}">
                <a16:creationId xmlns:a16="http://schemas.microsoft.com/office/drawing/2014/main" id="{55B947F3-A944-0F65-D31B-F5E205EF2F1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6969" r="31545" b="18048"/>
          <a:stretch/>
        </p:blipFill>
        <p:spPr>
          <a:xfrm>
            <a:off x="-121444" y="2660399"/>
            <a:ext cx="7189789" cy="9161927"/>
          </a:xfrm>
          <a:prstGeom prst="rect">
            <a:avLst/>
          </a:prstGeom>
        </p:spPr>
      </p:pic>
      <p:sp>
        <p:nvSpPr>
          <p:cNvPr id="11" name="Рисунок 16">
            <a:extLst>
              <a:ext uri="{FF2B5EF4-FFF2-40B4-BE49-F238E27FC236}">
                <a16:creationId xmlns:a16="http://schemas.microsoft.com/office/drawing/2014/main" id="{45FEF48C-C27D-4C0C-A739-4295D7686785}"/>
              </a:ext>
            </a:extLst>
          </p:cNvPr>
          <p:cNvSpPr>
            <a:spLocks noGrp="1"/>
          </p:cNvSpPr>
          <p:nvPr>
            <p:ph type="pic" sz="quarter" idx="15"/>
          </p:nvPr>
        </p:nvSpPr>
        <p:spPr>
          <a:xfrm>
            <a:off x="1642820" y="2890434"/>
            <a:ext cx="4579749" cy="8931893"/>
          </a:xfrm>
          <a:custGeom>
            <a:avLst/>
            <a:gdLst>
              <a:gd name="connsiteX0" fmla="*/ 531771 w 4767536"/>
              <a:gd name="connsiteY0" fmla="*/ 0 h 8981853"/>
              <a:gd name="connsiteX1" fmla="*/ 4235765 w 4767536"/>
              <a:gd name="connsiteY1" fmla="*/ 0 h 8981853"/>
              <a:gd name="connsiteX2" fmla="*/ 4767536 w 4767536"/>
              <a:gd name="connsiteY2" fmla="*/ 531771 h 8981853"/>
              <a:gd name="connsiteX3" fmla="*/ 4767536 w 4767536"/>
              <a:gd name="connsiteY3" fmla="*/ 8981853 h 8981853"/>
              <a:gd name="connsiteX4" fmla="*/ 0 w 4767536"/>
              <a:gd name="connsiteY4" fmla="*/ 8981853 h 8981853"/>
              <a:gd name="connsiteX5" fmla="*/ 0 w 4767536"/>
              <a:gd name="connsiteY5" fmla="*/ 531771 h 8981853"/>
              <a:gd name="connsiteX6" fmla="*/ 531771 w 4767536"/>
              <a:gd name="connsiteY6" fmla="*/ 0 h 8981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7536" h="8981853">
                <a:moveTo>
                  <a:pt x="531771" y="0"/>
                </a:moveTo>
                <a:lnTo>
                  <a:pt x="4235765" y="0"/>
                </a:lnTo>
                <a:cubicBezTo>
                  <a:pt x="4529454" y="0"/>
                  <a:pt x="4767536" y="238082"/>
                  <a:pt x="4767536" y="531771"/>
                </a:cubicBezTo>
                <a:lnTo>
                  <a:pt x="4767536" y="8981853"/>
                </a:lnTo>
                <a:lnTo>
                  <a:pt x="0" y="8981853"/>
                </a:lnTo>
                <a:lnTo>
                  <a:pt x="0" y="531771"/>
                </a:lnTo>
                <a:cubicBezTo>
                  <a:pt x="0" y="238082"/>
                  <a:pt x="238082" y="0"/>
                  <a:pt x="531771" y="0"/>
                </a:cubicBezTo>
                <a:close/>
              </a:path>
            </a:pathLst>
          </a:custGeom>
          <a:pattFill prst="lgCheck">
            <a:fgClr>
              <a:schemeClr val="bg1">
                <a:lumMod val="85000"/>
              </a:schemeClr>
            </a:fgClr>
            <a:bgClr>
              <a:schemeClr val="bg1"/>
            </a:bgClr>
          </a:pattFill>
          <a:ln>
            <a:noFill/>
          </a:ln>
        </p:spPr>
        <p:txBody>
          <a:bodyPr wrap="square">
            <a:noAutofit/>
          </a:bodyPr>
          <a:lstStyle>
            <a:lvl1pPr algn="ctr">
              <a:defRPr/>
            </a:lvl1pPr>
          </a:lstStyle>
          <a:p>
            <a:r>
              <a:rPr lang="en-GB"/>
              <a:t>Click icon to add picture</a:t>
            </a:r>
            <a:endParaRPr lang="ru-RU" dirty="0"/>
          </a:p>
        </p:txBody>
      </p:sp>
    </p:spTree>
    <p:extLst>
      <p:ext uri="{BB962C8B-B14F-4D97-AF65-F5344CB8AC3E}">
        <p14:creationId xmlns:p14="http://schemas.microsoft.com/office/powerpoint/2010/main" val="7313297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er 1 Lin Phone_Bi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a:t>
            </a:r>
          </a:p>
        </p:txBody>
      </p:sp>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1980000"/>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F4DAE4E2-633C-0C89-6BF2-0F836853ACDC}"/>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8" name="Text Placeholder 7">
            <a:extLst>
              <a:ext uri="{FF2B5EF4-FFF2-40B4-BE49-F238E27FC236}">
                <a16:creationId xmlns:a16="http://schemas.microsoft.com/office/drawing/2014/main" id="{1042E869-6558-665F-75AA-05132E6005C7}"/>
              </a:ext>
            </a:extLst>
          </p:cNvPr>
          <p:cNvSpPr>
            <a:spLocks noGrp="1"/>
          </p:cNvSpPr>
          <p:nvPr>
            <p:ph type="body" sz="quarter" idx="22"/>
          </p:nvPr>
        </p:nvSpPr>
        <p:spPr>
          <a:xfrm>
            <a:off x="11990389" y="2660399"/>
            <a:ext cx="4857750" cy="626452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pic>
        <p:nvPicPr>
          <p:cNvPr id="12" name="Рисунок 5">
            <a:extLst>
              <a:ext uri="{FF2B5EF4-FFF2-40B4-BE49-F238E27FC236}">
                <a16:creationId xmlns:a16="http://schemas.microsoft.com/office/drawing/2014/main" id="{8007D75F-F07F-9697-FE17-74F32F27DDC5}"/>
              </a:ext>
            </a:extLst>
          </p:cNvPr>
          <p:cNvPicPr>
            <a:picLocks noChangeAspect="1"/>
          </p:cNvPicPr>
          <p:nvPr userDrawn="1"/>
        </p:nvPicPr>
        <p:blipFill>
          <a:blip r:embed="rId3"/>
          <a:stretch>
            <a:fillRect/>
          </a:stretch>
        </p:blipFill>
        <p:spPr>
          <a:xfrm>
            <a:off x="403256" y="2622236"/>
            <a:ext cx="11064685" cy="6361638"/>
          </a:xfrm>
          <a:prstGeom prst="rect">
            <a:avLst/>
          </a:prstGeom>
        </p:spPr>
      </p:pic>
      <p:sp>
        <p:nvSpPr>
          <p:cNvPr id="13" name="Рисунок 14">
            <a:extLst>
              <a:ext uri="{FF2B5EF4-FFF2-40B4-BE49-F238E27FC236}">
                <a16:creationId xmlns:a16="http://schemas.microsoft.com/office/drawing/2014/main" id="{8960E639-C20C-62DA-9453-E293046D2E27}"/>
              </a:ext>
            </a:extLst>
          </p:cNvPr>
          <p:cNvSpPr>
            <a:spLocks noGrp="1"/>
          </p:cNvSpPr>
          <p:nvPr>
            <p:ph type="pic" sz="quarter" idx="16" hasCustomPrompt="1"/>
          </p:nvPr>
        </p:nvSpPr>
        <p:spPr>
          <a:xfrm>
            <a:off x="1482301" y="2706893"/>
            <a:ext cx="8885382" cy="5838537"/>
          </a:xfrm>
          <a:custGeom>
            <a:avLst/>
            <a:gdLst>
              <a:gd name="connsiteX0" fmla="*/ 240579 w 8885382"/>
              <a:gd name="connsiteY0" fmla="*/ 0 h 5838537"/>
              <a:gd name="connsiteX1" fmla="*/ 8644803 w 8885382"/>
              <a:gd name="connsiteY1" fmla="*/ 0 h 5838537"/>
              <a:gd name="connsiteX2" fmla="*/ 8885382 w 8885382"/>
              <a:gd name="connsiteY2" fmla="*/ 240579 h 5838537"/>
              <a:gd name="connsiteX3" fmla="*/ 8885382 w 8885382"/>
              <a:gd name="connsiteY3" fmla="*/ 5838537 h 5838537"/>
              <a:gd name="connsiteX4" fmla="*/ 0 w 8885382"/>
              <a:gd name="connsiteY4" fmla="*/ 5838537 h 5838537"/>
              <a:gd name="connsiteX5" fmla="*/ 0 w 8885382"/>
              <a:gd name="connsiteY5" fmla="*/ 240579 h 5838537"/>
              <a:gd name="connsiteX6" fmla="*/ 240579 w 8885382"/>
              <a:gd name="connsiteY6" fmla="*/ 0 h 5838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85382" h="5838537">
                <a:moveTo>
                  <a:pt x="240579" y="0"/>
                </a:moveTo>
                <a:lnTo>
                  <a:pt x="8644803" y="0"/>
                </a:lnTo>
                <a:cubicBezTo>
                  <a:pt x="8777671" y="0"/>
                  <a:pt x="8885382" y="107711"/>
                  <a:pt x="8885382" y="240579"/>
                </a:cubicBezTo>
                <a:lnTo>
                  <a:pt x="8885382" y="5838537"/>
                </a:lnTo>
                <a:lnTo>
                  <a:pt x="0" y="5838537"/>
                </a:lnTo>
                <a:lnTo>
                  <a:pt x="0" y="240579"/>
                </a:lnTo>
                <a:cubicBezTo>
                  <a:pt x="0" y="107711"/>
                  <a:pt x="107711" y="0"/>
                  <a:pt x="240579" y="0"/>
                </a:cubicBezTo>
                <a:close/>
              </a:path>
            </a:pathLst>
          </a:custGeom>
          <a:pattFill prst="lgCheck">
            <a:fgClr>
              <a:schemeClr val="bg1">
                <a:lumMod val="85000"/>
              </a:schemeClr>
            </a:fgClr>
            <a:bgClr>
              <a:schemeClr val="bg1"/>
            </a:bgClr>
          </a:pattFill>
          <a:ln>
            <a:noFill/>
          </a:ln>
        </p:spPr>
        <p:txBody>
          <a:bodyPr wrap="square" anchor="ctr">
            <a:noAutofit/>
          </a:bodyPr>
          <a:lstStyle>
            <a:lvl1pPr algn="ctr">
              <a:defRPr sz="3200"/>
            </a:lvl1pPr>
          </a:lstStyle>
          <a:p>
            <a:r>
              <a:rPr lang="en-US" dirty="0"/>
              <a:t>Screenshot</a:t>
            </a:r>
            <a:endParaRPr lang="ru-RU" dirty="0"/>
          </a:p>
          <a:p>
            <a:endParaRPr lang="ru-RU" dirty="0"/>
          </a:p>
          <a:p>
            <a:endParaRPr lang="ru-RU" dirty="0"/>
          </a:p>
        </p:txBody>
      </p:sp>
    </p:spTree>
    <p:extLst>
      <p:ext uri="{BB962C8B-B14F-4D97-AF65-F5344CB8AC3E}">
        <p14:creationId xmlns:p14="http://schemas.microsoft.com/office/powerpoint/2010/main" val="2152738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eader 1 Line 8 Block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a:t>
            </a:r>
          </a:p>
        </p:txBody>
      </p:sp>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1980000"/>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F4DAE4E2-633C-0C89-6BF2-0F836853ACDC}"/>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4" name="Text Placeholder 7">
            <a:extLst>
              <a:ext uri="{FF2B5EF4-FFF2-40B4-BE49-F238E27FC236}">
                <a16:creationId xmlns:a16="http://schemas.microsoft.com/office/drawing/2014/main" id="{DB33528C-0E33-01B8-E90A-FEF8CCE4B70A}"/>
              </a:ext>
            </a:extLst>
          </p:cNvPr>
          <p:cNvSpPr>
            <a:spLocks noGrp="1"/>
          </p:cNvSpPr>
          <p:nvPr>
            <p:ph type="body" sz="quarter" idx="10"/>
          </p:nvPr>
        </p:nvSpPr>
        <p:spPr>
          <a:xfrm>
            <a:off x="1439863" y="5610578"/>
            <a:ext cx="3535767" cy="3314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
        <p:nvSpPr>
          <p:cNvPr id="9" name="Text Placeholder 7">
            <a:extLst>
              <a:ext uri="{FF2B5EF4-FFF2-40B4-BE49-F238E27FC236}">
                <a16:creationId xmlns:a16="http://schemas.microsoft.com/office/drawing/2014/main" id="{8143E31A-83EA-4B30-8C48-646C484081EF}"/>
              </a:ext>
            </a:extLst>
          </p:cNvPr>
          <p:cNvSpPr>
            <a:spLocks noGrp="1"/>
          </p:cNvSpPr>
          <p:nvPr>
            <p:ph type="body" sz="quarter" idx="11"/>
          </p:nvPr>
        </p:nvSpPr>
        <p:spPr>
          <a:xfrm>
            <a:off x="5394326" y="5610578"/>
            <a:ext cx="3535767" cy="3314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
        <p:nvSpPr>
          <p:cNvPr id="10" name="Text Placeholder 7">
            <a:extLst>
              <a:ext uri="{FF2B5EF4-FFF2-40B4-BE49-F238E27FC236}">
                <a16:creationId xmlns:a16="http://schemas.microsoft.com/office/drawing/2014/main" id="{8217653A-CF4E-7C22-2337-E4266D72453E}"/>
              </a:ext>
            </a:extLst>
          </p:cNvPr>
          <p:cNvSpPr>
            <a:spLocks noGrp="1"/>
          </p:cNvSpPr>
          <p:nvPr>
            <p:ph type="body" sz="quarter" idx="12"/>
          </p:nvPr>
        </p:nvSpPr>
        <p:spPr>
          <a:xfrm>
            <a:off x="9348790" y="5610578"/>
            <a:ext cx="3535767" cy="3314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
        <p:nvSpPr>
          <p:cNvPr id="11" name="Text Placeholder 7">
            <a:extLst>
              <a:ext uri="{FF2B5EF4-FFF2-40B4-BE49-F238E27FC236}">
                <a16:creationId xmlns:a16="http://schemas.microsoft.com/office/drawing/2014/main" id="{618D825B-BD9F-C325-CADE-5B4174074B64}"/>
              </a:ext>
            </a:extLst>
          </p:cNvPr>
          <p:cNvSpPr>
            <a:spLocks noGrp="1"/>
          </p:cNvSpPr>
          <p:nvPr>
            <p:ph type="body" sz="quarter" idx="13"/>
          </p:nvPr>
        </p:nvSpPr>
        <p:spPr>
          <a:xfrm>
            <a:off x="13312372" y="5610578"/>
            <a:ext cx="3535766" cy="3314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
        <p:nvSpPr>
          <p:cNvPr id="12" name="Picture Placeholder 7">
            <a:extLst>
              <a:ext uri="{FF2B5EF4-FFF2-40B4-BE49-F238E27FC236}">
                <a16:creationId xmlns:a16="http://schemas.microsoft.com/office/drawing/2014/main" id="{E19CCB5D-66E8-033D-58CD-01E307A63AD1}"/>
              </a:ext>
            </a:extLst>
          </p:cNvPr>
          <p:cNvSpPr>
            <a:spLocks noGrp="1"/>
          </p:cNvSpPr>
          <p:nvPr>
            <p:ph type="pic" sz="quarter" idx="20"/>
          </p:nvPr>
        </p:nvSpPr>
        <p:spPr>
          <a:xfrm>
            <a:off x="1439864" y="2660400"/>
            <a:ext cx="3535766" cy="2614653"/>
          </a:xfrm>
          <a:prstGeom prst="rect">
            <a:avLst/>
          </a:prstGeom>
          <a:solidFill>
            <a:schemeClr val="bg1">
              <a:lumMod val="95000"/>
            </a:schemeClr>
          </a:solidFill>
          <a:ln>
            <a:noFill/>
          </a:ln>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GB"/>
              <a:t>Click icon to add picture</a:t>
            </a:r>
            <a:endParaRPr lang="en-US" dirty="0"/>
          </a:p>
        </p:txBody>
      </p:sp>
      <p:sp>
        <p:nvSpPr>
          <p:cNvPr id="13" name="Picture Placeholder 7">
            <a:extLst>
              <a:ext uri="{FF2B5EF4-FFF2-40B4-BE49-F238E27FC236}">
                <a16:creationId xmlns:a16="http://schemas.microsoft.com/office/drawing/2014/main" id="{30AABCA3-499C-B0A3-BFF3-30F97C9D0C52}"/>
              </a:ext>
            </a:extLst>
          </p:cNvPr>
          <p:cNvSpPr>
            <a:spLocks noGrp="1"/>
          </p:cNvSpPr>
          <p:nvPr>
            <p:ph type="pic" sz="quarter" idx="21"/>
          </p:nvPr>
        </p:nvSpPr>
        <p:spPr>
          <a:xfrm>
            <a:off x="5394325" y="2660400"/>
            <a:ext cx="3535767" cy="2614653"/>
          </a:xfrm>
          <a:prstGeom prst="rect">
            <a:avLst/>
          </a:prstGeom>
          <a:solidFill>
            <a:schemeClr val="bg1">
              <a:lumMod val="95000"/>
            </a:schemeClr>
          </a:solidFill>
          <a:ln>
            <a:noFill/>
          </a:ln>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GB"/>
              <a:t>Click icon to add picture</a:t>
            </a:r>
            <a:endParaRPr lang="en-US" dirty="0"/>
          </a:p>
        </p:txBody>
      </p:sp>
      <p:sp>
        <p:nvSpPr>
          <p:cNvPr id="14" name="Picture Placeholder 7">
            <a:extLst>
              <a:ext uri="{FF2B5EF4-FFF2-40B4-BE49-F238E27FC236}">
                <a16:creationId xmlns:a16="http://schemas.microsoft.com/office/drawing/2014/main" id="{A50F3A9C-A740-9673-57C7-F95DE07AB18A}"/>
              </a:ext>
            </a:extLst>
          </p:cNvPr>
          <p:cNvSpPr>
            <a:spLocks noGrp="1"/>
          </p:cNvSpPr>
          <p:nvPr>
            <p:ph type="pic" sz="quarter" idx="22"/>
          </p:nvPr>
        </p:nvSpPr>
        <p:spPr>
          <a:xfrm>
            <a:off x="9343078" y="2660400"/>
            <a:ext cx="3547422" cy="2614653"/>
          </a:xfrm>
          <a:prstGeom prst="rect">
            <a:avLst/>
          </a:prstGeom>
          <a:solidFill>
            <a:schemeClr val="bg1">
              <a:lumMod val="95000"/>
            </a:schemeClr>
          </a:solidFill>
          <a:ln>
            <a:noFill/>
          </a:ln>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GB"/>
              <a:t>Click icon to add picture</a:t>
            </a:r>
            <a:endParaRPr lang="en-US" dirty="0"/>
          </a:p>
        </p:txBody>
      </p:sp>
      <p:sp>
        <p:nvSpPr>
          <p:cNvPr id="16" name="Picture Placeholder 7">
            <a:extLst>
              <a:ext uri="{FF2B5EF4-FFF2-40B4-BE49-F238E27FC236}">
                <a16:creationId xmlns:a16="http://schemas.microsoft.com/office/drawing/2014/main" id="{5CE53F2C-1F13-BC49-9F1C-2FBB5EA205D1}"/>
              </a:ext>
            </a:extLst>
          </p:cNvPr>
          <p:cNvSpPr>
            <a:spLocks noGrp="1"/>
          </p:cNvSpPr>
          <p:nvPr>
            <p:ph type="pic" sz="quarter" idx="23"/>
          </p:nvPr>
        </p:nvSpPr>
        <p:spPr>
          <a:xfrm>
            <a:off x="13303486" y="2660400"/>
            <a:ext cx="3544652" cy="2614653"/>
          </a:xfrm>
          <a:prstGeom prst="rect">
            <a:avLst/>
          </a:prstGeom>
          <a:solidFill>
            <a:schemeClr val="bg1">
              <a:lumMod val="95000"/>
            </a:schemeClr>
          </a:solidFill>
          <a:ln>
            <a:noFill/>
          </a:ln>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GB"/>
              <a:t>Click icon to add picture</a:t>
            </a:r>
            <a:endParaRPr lang="en-US" dirty="0"/>
          </a:p>
        </p:txBody>
      </p:sp>
    </p:spTree>
    <p:extLst>
      <p:ext uri="{BB962C8B-B14F-4D97-AF65-F5344CB8AC3E}">
        <p14:creationId xmlns:p14="http://schemas.microsoft.com/office/powerpoint/2010/main" val="23404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1 Lin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081463" y="4262939"/>
            <a:ext cx="11375424" cy="809121"/>
          </a:xfrm>
          <a:noFill/>
        </p:spPr>
        <p:txBody>
          <a:bodyPr/>
          <a:lstStyle>
            <a:lvl1pPr>
              <a:defRPr/>
            </a:lvl1pPr>
          </a:lstStyle>
          <a:p>
            <a:r>
              <a:rPr lang="en-US" dirty="0"/>
              <a:t>Click to edit text</a:t>
            </a:r>
          </a:p>
        </p:txBody>
      </p:sp>
      <p:sp>
        <p:nvSpPr>
          <p:cNvPr id="46" name="TextBox 45"/>
          <p:cNvSpPr txBox="1"/>
          <p:nvPr userDrawn="1"/>
        </p:nvSpPr>
        <p:spPr>
          <a:xfrm>
            <a:off x="4069245" y="7147394"/>
            <a:ext cx="3484278" cy="1799227"/>
          </a:xfrm>
          <a:prstGeom prst="rect">
            <a:avLst/>
          </a:prstGeom>
          <a:noFill/>
        </p:spPr>
        <p:txBody>
          <a:bodyPr wrap="square" lIns="0" tIns="0" rIns="0" bIns="0" rtlCol="0">
            <a:noAutofit/>
          </a:bodyPr>
          <a:lstStyle/>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New York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USA</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London</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UK</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Munich</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Germany</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Zug</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Switzerland</a:t>
            </a:r>
          </a:p>
          <a:p>
            <a:pPr>
              <a:lnSpc>
                <a:spcPts val="3223"/>
              </a:lnSpc>
            </a:pPr>
            <a:endParaRPr lang="en-US" sz="2275" b="0" i="0" dirty="0">
              <a:solidFill>
                <a:schemeClr val="tx2"/>
              </a:solidFill>
              <a:latin typeface="DA_FuturaPT Book" panose="020B0502020204020303" pitchFamily="34" charset="0"/>
              <a:ea typeface="DA_FuturaPT Book" panose="020B0502020204020303" pitchFamily="34" charset="0"/>
            </a:endParaRPr>
          </a:p>
        </p:txBody>
      </p:sp>
      <p:pic>
        <p:nvPicPr>
          <p:cNvPr id="7" name="Picture 6">
            <a:extLst>
              <a:ext uri="{FF2B5EF4-FFF2-40B4-BE49-F238E27FC236}">
                <a16:creationId xmlns:a16="http://schemas.microsoft.com/office/drawing/2014/main" id="{7C0B8819-F8E8-2A78-B421-E8C98776196D}"/>
              </a:ext>
            </a:extLst>
          </p:cNvPr>
          <p:cNvPicPr>
            <a:picLocks noChangeAspect="1"/>
          </p:cNvPicPr>
          <p:nvPr userDrawn="1"/>
        </p:nvPicPr>
        <p:blipFill>
          <a:blip r:embed="rId2"/>
          <a:stretch>
            <a:fillRect/>
          </a:stretch>
        </p:blipFill>
        <p:spPr>
          <a:xfrm>
            <a:off x="3235520" y="3019926"/>
            <a:ext cx="3912791" cy="627523"/>
          </a:xfrm>
          <a:prstGeom prst="rect">
            <a:avLst/>
          </a:prstGeom>
        </p:spPr>
      </p:pic>
      <p:cxnSp>
        <p:nvCxnSpPr>
          <p:cNvPr id="3" name="Straight Connector 2">
            <a:extLst>
              <a:ext uri="{FF2B5EF4-FFF2-40B4-BE49-F238E27FC236}">
                <a16:creationId xmlns:a16="http://schemas.microsoft.com/office/drawing/2014/main" id="{E53452C3-62E9-B227-2E33-4B701A0A71FA}"/>
              </a:ext>
            </a:extLst>
          </p:cNvPr>
          <p:cNvCxnSpPr>
            <a:cxnSpLocks/>
          </p:cNvCxnSpPr>
          <p:nvPr userDrawn="1"/>
        </p:nvCxnSpPr>
        <p:spPr>
          <a:xfrm>
            <a:off x="4081463" y="5085288"/>
            <a:ext cx="131286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80585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 Number Yellow">
    <p:bg>
      <p:bgPr>
        <a:solidFill>
          <a:schemeClr val="accent5"/>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4081463" y="4172430"/>
            <a:ext cx="12730457" cy="3023708"/>
          </a:xfrm>
          <a:ln>
            <a:noFill/>
          </a:ln>
        </p:spPr>
        <p:txBody>
          <a:bodyPr anchor="t" anchorCtr="0"/>
          <a:lstStyle>
            <a:lvl1pPr>
              <a:lnSpc>
                <a:spcPct val="100000"/>
              </a:lnSpc>
              <a:defRPr sz="7200" baseline="0">
                <a:solidFill>
                  <a:schemeClr val="tx1"/>
                </a:solidFill>
                <a:latin typeface="+mn-lt"/>
              </a:defRPr>
            </a:lvl1pPr>
          </a:lstStyle>
          <a:p>
            <a:pPr lvl="0"/>
            <a:r>
              <a:rPr lang="en-GB"/>
              <a:t>Click to edit Master title style</a:t>
            </a:r>
            <a:endParaRPr lang="ru-RU" dirty="0"/>
          </a:p>
        </p:txBody>
      </p:sp>
      <p:sp>
        <p:nvSpPr>
          <p:cNvPr id="4" name="Text Placeholder 3">
            <a:extLst>
              <a:ext uri="{FF2B5EF4-FFF2-40B4-BE49-F238E27FC236}">
                <a16:creationId xmlns:a16="http://schemas.microsoft.com/office/drawing/2014/main" id="{6BD03417-EBA9-B679-AEE7-EE39B72C85CE}"/>
              </a:ext>
            </a:extLst>
          </p:cNvPr>
          <p:cNvSpPr>
            <a:spLocks noGrp="1"/>
          </p:cNvSpPr>
          <p:nvPr>
            <p:ph type="body" sz="quarter" idx="10" hasCustomPrompt="1"/>
          </p:nvPr>
        </p:nvSpPr>
        <p:spPr>
          <a:xfrm>
            <a:off x="-1078033" y="3258282"/>
            <a:ext cx="5241680" cy="5299563"/>
          </a:xfrm>
        </p:spPr>
        <p:txBody>
          <a:bodyPr>
            <a:noAutofit/>
          </a:bodyPr>
          <a:lstStyle>
            <a:lvl1pPr>
              <a:defRPr sz="34000" b="0" i="0">
                <a:latin typeface="DA_FuturaPT Demi" panose="020B0502020204020303" pitchFamily="34" charset="77"/>
                <a:ea typeface="DA_FuturaPT Demi" panose="020B0502020204020303" pitchFamily="34" charset="77"/>
              </a:defRPr>
            </a:lvl1pPr>
          </a:lstStyle>
          <a:p>
            <a:pPr lvl="0"/>
            <a:r>
              <a:rPr lang="en-RU" dirty="0"/>
              <a:t>01</a:t>
            </a:r>
          </a:p>
        </p:txBody>
      </p:sp>
    </p:spTree>
    <p:extLst>
      <p:ext uri="{BB962C8B-B14F-4D97-AF65-F5344CB8AC3E}">
        <p14:creationId xmlns:p14="http://schemas.microsoft.com/office/powerpoint/2010/main" val="10141308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Yellow">
    <p:bg>
      <p:bgPr>
        <a:solidFill>
          <a:schemeClr val="accent5"/>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4081463" y="4172492"/>
            <a:ext cx="12730457" cy="3023646"/>
          </a:xfrm>
          <a:ln>
            <a:noFill/>
          </a:ln>
        </p:spPr>
        <p:txBody>
          <a:bodyPr anchor="t" anchorCtr="0"/>
          <a:lstStyle>
            <a:lvl1pPr>
              <a:lnSpc>
                <a:spcPct val="100000"/>
              </a:lnSpc>
              <a:defRPr sz="7200" baseline="0">
                <a:solidFill>
                  <a:schemeClr val="tx1"/>
                </a:solidFill>
                <a:latin typeface="+mn-lt"/>
              </a:defRPr>
            </a:lvl1pPr>
          </a:lstStyle>
          <a:p>
            <a:pPr lvl="0"/>
            <a:r>
              <a:rPr lang="en-GB"/>
              <a:t>Click to edit Master title style</a:t>
            </a:r>
            <a:endParaRPr lang="ru-RU" dirty="0"/>
          </a:p>
        </p:txBody>
      </p:sp>
    </p:spTree>
    <p:extLst>
      <p:ext uri="{BB962C8B-B14F-4D97-AF65-F5344CB8AC3E}">
        <p14:creationId xmlns:p14="http://schemas.microsoft.com/office/powerpoint/2010/main" val="5541437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 Number Green">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4081463" y="4172492"/>
            <a:ext cx="12730457" cy="3023646"/>
          </a:xfrm>
          <a:ln>
            <a:noFill/>
          </a:ln>
        </p:spPr>
        <p:txBody>
          <a:bodyPr anchor="t" anchorCtr="0"/>
          <a:lstStyle>
            <a:lvl1pPr>
              <a:lnSpc>
                <a:spcPct val="100000"/>
              </a:lnSpc>
              <a:defRPr sz="7200" baseline="0">
                <a:solidFill>
                  <a:schemeClr val="tx1"/>
                </a:solidFill>
                <a:latin typeface="+mn-lt"/>
              </a:defRPr>
            </a:lvl1pPr>
          </a:lstStyle>
          <a:p>
            <a:pPr lvl="0"/>
            <a:r>
              <a:rPr lang="en-GB"/>
              <a:t>Click to edit Master title style</a:t>
            </a:r>
            <a:endParaRPr lang="ru-RU" dirty="0"/>
          </a:p>
        </p:txBody>
      </p:sp>
      <p:sp>
        <p:nvSpPr>
          <p:cNvPr id="4" name="Text Placeholder 3">
            <a:extLst>
              <a:ext uri="{FF2B5EF4-FFF2-40B4-BE49-F238E27FC236}">
                <a16:creationId xmlns:a16="http://schemas.microsoft.com/office/drawing/2014/main" id="{6BD03417-EBA9-B679-AEE7-EE39B72C85CE}"/>
              </a:ext>
            </a:extLst>
          </p:cNvPr>
          <p:cNvSpPr>
            <a:spLocks noGrp="1"/>
          </p:cNvSpPr>
          <p:nvPr>
            <p:ph type="body" sz="quarter" idx="10" hasCustomPrompt="1"/>
          </p:nvPr>
        </p:nvSpPr>
        <p:spPr>
          <a:xfrm>
            <a:off x="-1078033" y="3258282"/>
            <a:ext cx="5159496" cy="5299563"/>
          </a:xfrm>
        </p:spPr>
        <p:txBody>
          <a:bodyPr>
            <a:noAutofit/>
          </a:bodyPr>
          <a:lstStyle>
            <a:lvl1pPr>
              <a:defRPr sz="34000" b="0" i="0">
                <a:latin typeface="DA_FuturaPT Demi" panose="020B0502020204020303" pitchFamily="34" charset="77"/>
                <a:ea typeface="DA_FuturaPT Demi" panose="020B0502020204020303" pitchFamily="34" charset="77"/>
              </a:defRPr>
            </a:lvl1pPr>
          </a:lstStyle>
          <a:p>
            <a:pPr lvl="0"/>
            <a:r>
              <a:rPr lang="en-RU" dirty="0"/>
              <a:t>01</a:t>
            </a:r>
          </a:p>
        </p:txBody>
      </p:sp>
    </p:spTree>
    <p:extLst>
      <p:ext uri="{BB962C8B-B14F-4D97-AF65-F5344CB8AC3E}">
        <p14:creationId xmlns:p14="http://schemas.microsoft.com/office/powerpoint/2010/main" val="203113853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Green">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4081463" y="4172492"/>
            <a:ext cx="12730457" cy="3023646"/>
          </a:xfrm>
          <a:ln>
            <a:noFill/>
          </a:ln>
        </p:spPr>
        <p:txBody>
          <a:bodyPr anchor="t" anchorCtr="0"/>
          <a:lstStyle>
            <a:lvl1pPr>
              <a:lnSpc>
                <a:spcPct val="100000"/>
              </a:lnSpc>
              <a:defRPr sz="7200" baseline="0">
                <a:solidFill>
                  <a:schemeClr val="tx1"/>
                </a:solidFill>
                <a:latin typeface="+mn-lt"/>
              </a:defRPr>
            </a:lvl1pPr>
          </a:lstStyle>
          <a:p>
            <a:pPr lvl="0"/>
            <a:r>
              <a:rPr lang="en-GB"/>
              <a:t>Click to edit Master title style</a:t>
            </a:r>
            <a:endParaRPr lang="ru-RU" dirty="0"/>
          </a:p>
        </p:txBody>
      </p:sp>
    </p:spTree>
    <p:extLst>
      <p:ext uri="{BB962C8B-B14F-4D97-AF65-F5344CB8AC3E}">
        <p14:creationId xmlns:p14="http://schemas.microsoft.com/office/powerpoint/2010/main" val="3149811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2 Lines Content 1 Bloc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 Master title style</a:t>
            </a:r>
            <a:br>
              <a:rPr lang="en-US" dirty="0"/>
            </a:br>
            <a:r>
              <a:rPr lang="en-US" dirty="0"/>
              <a:t>2 Lines</a:t>
            </a:r>
          </a:p>
        </p:txBody>
      </p:sp>
      <p:pic>
        <p:nvPicPr>
          <p:cNvPr id="13" name="Picture 12">
            <a:extLst>
              <a:ext uri="{FF2B5EF4-FFF2-40B4-BE49-F238E27FC236}">
                <a16:creationId xmlns:a16="http://schemas.microsoft.com/office/drawing/2014/main" id="{96597C9E-6F40-BB16-03A0-6580B9778EBA}"/>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
        <p:nvSpPr>
          <p:cNvPr id="12" name="Content Placeholder 11">
            <a:extLst>
              <a:ext uri="{FF2B5EF4-FFF2-40B4-BE49-F238E27FC236}">
                <a16:creationId xmlns:a16="http://schemas.microsoft.com/office/drawing/2014/main" id="{B1147A31-0FB7-4A83-96E2-920430B279AA}"/>
              </a:ext>
            </a:extLst>
          </p:cNvPr>
          <p:cNvSpPr>
            <a:spLocks noGrp="1"/>
          </p:cNvSpPr>
          <p:nvPr>
            <p:ph sz="quarter" idx="10"/>
          </p:nvPr>
        </p:nvSpPr>
        <p:spPr>
          <a:xfrm>
            <a:off x="1439863" y="3255821"/>
            <a:ext cx="15408275" cy="566910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2698292"/>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21482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2 Lines Content 2 Block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 Master title style</a:t>
            </a:r>
            <a:br>
              <a:rPr lang="en-US" dirty="0"/>
            </a:br>
            <a:r>
              <a:rPr lang="en-US" dirty="0"/>
              <a:t>2 Lines</a:t>
            </a:r>
          </a:p>
        </p:txBody>
      </p:sp>
      <p:pic>
        <p:nvPicPr>
          <p:cNvPr id="13" name="Picture 12">
            <a:extLst>
              <a:ext uri="{FF2B5EF4-FFF2-40B4-BE49-F238E27FC236}">
                <a16:creationId xmlns:a16="http://schemas.microsoft.com/office/drawing/2014/main" id="{96597C9E-6F40-BB16-03A0-6580B9778EBA}"/>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
        <p:nvSpPr>
          <p:cNvPr id="12" name="Content Placeholder 11">
            <a:extLst>
              <a:ext uri="{FF2B5EF4-FFF2-40B4-BE49-F238E27FC236}">
                <a16:creationId xmlns:a16="http://schemas.microsoft.com/office/drawing/2014/main" id="{B1147A31-0FB7-4A83-96E2-920430B279AA}"/>
              </a:ext>
            </a:extLst>
          </p:cNvPr>
          <p:cNvSpPr>
            <a:spLocks noGrp="1"/>
          </p:cNvSpPr>
          <p:nvPr>
            <p:ph sz="quarter" idx="10"/>
          </p:nvPr>
        </p:nvSpPr>
        <p:spPr>
          <a:xfrm>
            <a:off x="1439864" y="3255821"/>
            <a:ext cx="7494586" cy="566910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2698292"/>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7723214-D230-0B0B-B30C-00BBE5B4EB76}"/>
              </a:ext>
            </a:extLst>
          </p:cNvPr>
          <p:cNvSpPr>
            <a:spLocks noGrp="1"/>
          </p:cNvSpPr>
          <p:nvPr>
            <p:ph sz="quarter" idx="11"/>
          </p:nvPr>
        </p:nvSpPr>
        <p:spPr>
          <a:xfrm>
            <a:off x="9353551" y="3255821"/>
            <a:ext cx="7494588" cy="566910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Tree>
    <p:extLst>
      <p:ext uri="{BB962C8B-B14F-4D97-AF65-F5344CB8AC3E}">
        <p14:creationId xmlns:p14="http://schemas.microsoft.com/office/powerpoint/2010/main" val="320538188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2 Lines Content 3 Block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 Master title style</a:t>
            </a:r>
            <a:br>
              <a:rPr lang="en-US" dirty="0"/>
            </a:br>
            <a:r>
              <a:rPr lang="en-US" dirty="0"/>
              <a:t>2 Lines</a:t>
            </a:r>
          </a:p>
        </p:txBody>
      </p:sp>
      <p:pic>
        <p:nvPicPr>
          <p:cNvPr id="13" name="Picture 12">
            <a:extLst>
              <a:ext uri="{FF2B5EF4-FFF2-40B4-BE49-F238E27FC236}">
                <a16:creationId xmlns:a16="http://schemas.microsoft.com/office/drawing/2014/main" id="{96597C9E-6F40-BB16-03A0-6580B9778EBA}"/>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
        <p:nvSpPr>
          <p:cNvPr id="12" name="Content Placeholder 11">
            <a:extLst>
              <a:ext uri="{FF2B5EF4-FFF2-40B4-BE49-F238E27FC236}">
                <a16:creationId xmlns:a16="http://schemas.microsoft.com/office/drawing/2014/main" id="{B1147A31-0FB7-4A83-96E2-920430B279AA}"/>
              </a:ext>
            </a:extLst>
          </p:cNvPr>
          <p:cNvSpPr>
            <a:spLocks noGrp="1"/>
          </p:cNvSpPr>
          <p:nvPr>
            <p:ph sz="quarter" idx="10"/>
          </p:nvPr>
        </p:nvSpPr>
        <p:spPr>
          <a:xfrm>
            <a:off x="1439864" y="3255821"/>
            <a:ext cx="4859336" cy="566910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2698292"/>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7723214-D230-0B0B-B30C-00BBE5B4EB76}"/>
              </a:ext>
            </a:extLst>
          </p:cNvPr>
          <p:cNvSpPr>
            <a:spLocks noGrp="1"/>
          </p:cNvSpPr>
          <p:nvPr>
            <p:ph sz="quarter" idx="11"/>
          </p:nvPr>
        </p:nvSpPr>
        <p:spPr>
          <a:xfrm>
            <a:off x="11990388" y="3255821"/>
            <a:ext cx="4857750" cy="566910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
        <p:nvSpPr>
          <p:cNvPr id="5" name="Content Placeholder 4">
            <a:extLst>
              <a:ext uri="{FF2B5EF4-FFF2-40B4-BE49-F238E27FC236}">
                <a16:creationId xmlns:a16="http://schemas.microsoft.com/office/drawing/2014/main" id="{D2B26630-3995-17B2-1692-B6242538846A}"/>
              </a:ext>
            </a:extLst>
          </p:cNvPr>
          <p:cNvSpPr>
            <a:spLocks noGrp="1"/>
          </p:cNvSpPr>
          <p:nvPr>
            <p:ph sz="quarter" idx="12"/>
          </p:nvPr>
        </p:nvSpPr>
        <p:spPr>
          <a:xfrm>
            <a:off x="6713538" y="3255821"/>
            <a:ext cx="4857751" cy="566910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Tree>
    <p:extLst>
      <p:ext uri="{BB962C8B-B14F-4D97-AF65-F5344CB8AC3E}">
        <p14:creationId xmlns:p14="http://schemas.microsoft.com/office/powerpoint/2010/main" val="18848746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2 Lines 2 Block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 Master title style</a:t>
            </a:r>
            <a:br>
              <a:rPr lang="en-US" dirty="0"/>
            </a:br>
            <a:r>
              <a:rPr lang="en-US" dirty="0"/>
              <a:t>2 Lines</a:t>
            </a:r>
          </a:p>
        </p:txBody>
      </p:sp>
      <p:pic>
        <p:nvPicPr>
          <p:cNvPr id="13" name="Picture 12">
            <a:extLst>
              <a:ext uri="{FF2B5EF4-FFF2-40B4-BE49-F238E27FC236}">
                <a16:creationId xmlns:a16="http://schemas.microsoft.com/office/drawing/2014/main" id="{96597C9E-6F40-BB16-03A0-6580B9778EBA}"/>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2698292"/>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3" name="Picture Placeholder 7">
            <a:extLst>
              <a:ext uri="{FF2B5EF4-FFF2-40B4-BE49-F238E27FC236}">
                <a16:creationId xmlns:a16="http://schemas.microsoft.com/office/drawing/2014/main" id="{EE0B31A4-BAFC-A312-E3EA-FC01E66FE4DB}"/>
              </a:ext>
            </a:extLst>
          </p:cNvPr>
          <p:cNvSpPr>
            <a:spLocks noGrp="1"/>
          </p:cNvSpPr>
          <p:nvPr>
            <p:ph type="pic" sz="quarter" idx="21"/>
          </p:nvPr>
        </p:nvSpPr>
        <p:spPr>
          <a:xfrm>
            <a:off x="9353550" y="3223213"/>
            <a:ext cx="7494586" cy="5701712"/>
          </a:xfrm>
          <a:prstGeom prst="rect">
            <a:avLst/>
          </a:prstGeom>
          <a:solidFill>
            <a:schemeClr val="bg1">
              <a:lumMod val="95000"/>
            </a:schemeClr>
          </a:solidFill>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GB"/>
              <a:t>Click icon to add picture</a:t>
            </a:r>
            <a:endParaRPr lang="en-US" dirty="0"/>
          </a:p>
        </p:txBody>
      </p:sp>
      <p:sp>
        <p:nvSpPr>
          <p:cNvPr id="8" name="Text Placeholder 7">
            <a:extLst>
              <a:ext uri="{FF2B5EF4-FFF2-40B4-BE49-F238E27FC236}">
                <a16:creationId xmlns:a16="http://schemas.microsoft.com/office/drawing/2014/main" id="{9DCAD0EC-D22E-4CF6-3617-41AB3A178545}"/>
              </a:ext>
            </a:extLst>
          </p:cNvPr>
          <p:cNvSpPr>
            <a:spLocks noGrp="1"/>
          </p:cNvSpPr>
          <p:nvPr>
            <p:ph type="body" sz="quarter" idx="22"/>
          </p:nvPr>
        </p:nvSpPr>
        <p:spPr>
          <a:xfrm>
            <a:off x="1439863" y="3255821"/>
            <a:ext cx="7494587" cy="566910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Tree>
    <p:extLst>
      <p:ext uri="{BB962C8B-B14F-4D97-AF65-F5344CB8AC3E}">
        <p14:creationId xmlns:p14="http://schemas.microsoft.com/office/powerpoint/2010/main" val="375477590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Empty slide with logo">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96597C9E-6F40-BB16-03A0-6580B9778EBA}"/>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2" name="Slide Number Placeholder 3">
            <a:extLst>
              <a:ext uri="{FF2B5EF4-FFF2-40B4-BE49-F238E27FC236}">
                <a16:creationId xmlns:a16="http://schemas.microsoft.com/office/drawing/2014/main" id="{17A4DC28-88C8-0D5C-ACB9-B1BA936A6F5E}"/>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3" name="Footer Placeholder 4">
            <a:extLst>
              <a:ext uri="{FF2B5EF4-FFF2-40B4-BE49-F238E27FC236}">
                <a16:creationId xmlns:a16="http://schemas.microsoft.com/office/drawing/2014/main" id="{431758C8-9322-A522-E00F-91F4707ADB59}"/>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Tree>
    <p:extLst>
      <p:ext uri="{BB962C8B-B14F-4D97-AF65-F5344CB8AC3E}">
        <p14:creationId xmlns:p14="http://schemas.microsoft.com/office/powerpoint/2010/main" val="308735929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Empty slide">
    <p:spTree>
      <p:nvGrpSpPr>
        <p:cNvPr id="1" name=""/>
        <p:cNvGrpSpPr/>
        <p:nvPr/>
      </p:nvGrpSpPr>
      <p:grpSpPr>
        <a:xfrm>
          <a:off x="0" y="0"/>
          <a:ext cx="0" cy="0"/>
          <a:chOff x="0" y="0"/>
          <a:chExt cx="0" cy="0"/>
        </a:xfrm>
      </p:grpSpPr>
      <p:sp>
        <p:nvSpPr>
          <p:cNvPr id="3" name="Slide Number Placeholder 3">
            <a:extLst>
              <a:ext uri="{FF2B5EF4-FFF2-40B4-BE49-F238E27FC236}">
                <a16:creationId xmlns:a16="http://schemas.microsoft.com/office/drawing/2014/main" id="{E027DCC8-9883-0261-8BA8-46FF242A0105}"/>
              </a:ext>
            </a:extLst>
          </p:cNvPr>
          <p:cNvSpPr>
            <a:spLocks noGrp="1"/>
          </p:cNvSpPr>
          <p:nvPr>
            <p:ph type="sldNum" sz="quarter" idx="4"/>
          </p:nvPr>
        </p:nvSpPr>
        <p:spPr>
          <a:xfrm>
            <a:off x="15516225" y="9104312"/>
            <a:ext cx="1331912" cy="504825"/>
          </a:xfrm>
          <a:prstGeom prst="rect">
            <a:avLst/>
          </a:prstGeom>
        </p:spPr>
        <p:txBody>
          <a:bodyPr vert="horz" lIns="0" tIns="0" rIns="0" bIns="4572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4" name="Footer Placeholder 4">
            <a:extLst>
              <a:ext uri="{FF2B5EF4-FFF2-40B4-BE49-F238E27FC236}">
                <a16:creationId xmlns:a16="http://schemas.microsoft.com/office/drawing/2014/main" id="{B7619804-EC76-2F20-B293-02B62CB1135B}"/>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Tree>
    <p:extLst>
      <p:ext uri="{BB962C8B-B14F-4D97-AF65-F5344CB8AC3E}">
        <p14:creationId xmlns:p14="http://schemas.microsoft.com/office/powerpoint/2010/main" val="2349597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1 Line + Partn logo">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081463" y="4262939"/>
            <a:ext cx="11375424" cy="809121"/>
          </a:xfrm>
          <a:noFill/>
        </p:spPr>
        <p:txBody>
          <a:bodyPr/>
          <a:lstStyle>
            <a:lvl1pPr>
              <a:defRPr/>
            </a:lvl1pPr>
          </a:lstStyle>
          <a:p>
            <a:r>
              <a:rPr lang="en-US" dirty="0"/>
              <a:t>Click to edit text</a:t>
            </a:r>
          </a:p>
        </p:txBody>
      </p:sp>
      <p:sp>
        <p:nvSpPr>
          <p:cNvPr id="46" name="TextBox 45"/>
          <p:cNvSpPr txBox="1"/>
          <p:nvPr userDrawn="1"/>
        </p:nvSpPr>
        <p:spPr>
          <a:xfrm>
            <a:off x="4081463" y="7147394"/>
            <a:ext cx="3484278" cy="1799227"/>
          </a:xfrm>
          <a:prstGeom prst="rect">
            <a:avLst/>
          </a:prstGeom>
          <a:noFill/>
        </p:spPr>
        <p:txBody>
          <a:bodyPr wrap="square" lIns="0" tIns="0" rIns="0" bIns="0" rtlCol="0">
            <a:noAutofit/>
          </a:bodyPr>
          <a:lstStyle/>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New York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USA</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London</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UK</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Munich</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Germany</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Zug</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Switzerland</a:t>
            </a:r>
          </a:p>
          <a:p>
            <a:pPr>
              <a:lnSpc>
                <a:spcPts val="3223"/>
              </a:lnSpc>
            </a:pPr>
            <a:endParaRPr lang="en-US" sz="2275" b="0" i="0" dirty="0">
              <a:solidFill>
                <a:schemeClr val="tx2"/>
              </a:solidFill>
              <a:latin typeface="DA_FuturaPT Book" panose="020B0502020204020303" pitchFamily="34" charset="0"/>
              <a:ea typeface="DA_FuturaPT Book" panose="020B0502020204020303" pitchFamily="34" charset="0"/>
            </a:endParaRPr>
          </a:p>
        </p:txBody>
      </p:sp>
      <p:pic>
        <p:nvPicPr>
          <p:cNvPr id="7" name="Picture 6">
            <a:extLst>
              <a:ext uri="{FF2B5EF4-FFF2-40B4-BE49-F238E27FC236}">
                <a16:creationId xmlns:a16="http://schemas.microsoft.com/office/drawing/2014/main" id="{7C0B8819-F8E8-2A78-B421-E8C98776196D}"/>
              </a:ext>
            </a:extLst>
          </p:cNvPr>
          <p:cNvPicPr>
            <a:picLocks noChangeAspect="1"/>
          </p:cNvPicPr>
          <p:nvPr userDrawn="1"/>
        </p:nvPicPr>
        <p:blipFill>
          <a:blip r:embed="rId2"/>
          <a:stretch>
            <a:fillRect/>
          </a:stretch>
        </p:blipFill>
        <p:spPr>
          <a:xfrm>
            <a:off x="3226973" y="3019926"/>
            <a:ext cx="3912791" cy="627523"/>
          </a:xfrm>
          <a:prstGeom prst="rect">
            <a:avLst/>
          </a:prstGeom>
        </p:spPr>
      </p:pic>
      <p:cxnSp>
        <p:nvCxnSpPr>
          <p:cNvPr id="3" name="Straight Connector 2">
            <a:extLst>
              <a:ext uri="{FF2B5EF4-FFF2-40B4-BE49-F238E27FC236}">
                <a16:creationId xmlns:a16="http://schemas.microsoft.com/office/drawing/2014/main" id="{E53452C3-62E9-B227-2E33-4B701A0A71FA}"/>
              </a:ext>
            </a:extLst>
          </p:cNvPr>
          <p:cNvCxnSpPr>
            <a:cxnSpLocks/>
          </p:cNvCxnSpPr>
          <p:nvPr userDrawn="1"/>
        </p:nvCxnSpPr>
        <p:spPr>
          <a:xfrm>
            <a:off x="4081463" y="5085288"/>
            <a:ext cx="131286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6" name="Picture Placeholder 7">
            <a:extLst>
              <a:ext uri="{FF2B5EF4-FFF2-40B4-BE49-F238E27FC236}">
                <a16:creationId xmlns:a16="http://schemas.microsoft.com/office/drawing/2014/main" id="{15D315A8-3BCE-EA96-6941-B46511A11031}"/>
              </a:ext>
            </a:extLst>
          </p:cNvPr>
          <p:cNvSpPr>
            <a:spLocks noGrp="1"/>
          </p:cNvSpPr>
          <p:nvPr>
            <p:ph type="pic" sz="quarter" idx="21" hasCustomPrompt="1"/>
          </p:nvPr>
        </p:nvSpPr>
        <p:spPr>
          <a:xfrm>
            <a:off x="13357224" y="2922104"/>
            <a:ext cx="3490911" cy="809121"/>
          </a:xfrm>
          <a:prstGeom prst="rect">
            <a:avLst/>
          </a:prstGeom>
          <a:noFill/>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US" dirty="0"/>
              <a:t>LOGO</a:t>
            </a:r>
          </a:p>
        </p:txBody>
      </p:sp>
    </p:spTree>
    <p:extLst>
      <p:ext uri="{BB962C8B-B14F-4D97-AF65-F5344CB8AC3E}">
        <p14:creationId xmlns:p14="http://schemas.microsoft.com/office/powerpoint/2010/main" val="254022384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Empty slide">
    <p:spTree>
      <p:nvGrpSpPr>
        <p:cNvPr id="1" name=""/>
        <p:cNvGrpSpPr/>
        <p:nvPr/>
      </p:nvGrpSpPr>
      <p:grpSpPr>
        <a:xfrm>
          <a:off x="0" y="0"/>
          <a:ext cx="0" cy="0"/>
          <a:chOff x="0" y="0"/>
          <a:chExt cx="0" cy="0"/>
        </a:xfrm>
      </p:grpSpPr>
      <p:sp>
        <p:nvSpPr>
          <p:cNvPr id="3" name="Slide Number Placeholder 3">
            <a:extLst>
              <a:ext uri="{FF2B5EF4-FFF2-40B4-BE49-F238E27FC236}">
                <a16:creationId xmlns:a16="http://schemas.microsoft.com/office/drawing/2014/main" id="{E027DCC8-9883-0261-8BA8-46FF242A0105}"/>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4" name="Footer Placeholder 4">
            <a:extLst>
              <a:ext uri="{FF2B5EF4-FFF2-40B4-BE49-F238E27FC236}">
                <a16:creationId xmlns:a16="http://schemas.microsoft.com/office/drawing/2014/main" id="{B7619804-EC76-2F20-B293-02B62CB1135B}"/>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Tree>
    <p:extLst>
      <p:ext uri="{BB962C8B-B14F-4D97-AF65-F5344CB8AC3E}">
        <p14:creationId xmlns:p14="http://schemas.microsoft.com/office/powerpoint/2010/main" val="414454187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2 Lines 8 Block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 Master title style</a:t>
            </a:r>
            <a:br>
              <a:rPr lang="en-US" dirty="0"/>
            </a:br>
            <a:r>
              <a:rPr lang="en-US" dirty="0"/>
              <a:t>2 Lines</a:t>
            </a:r>
          </a:p>
        </p:txBody>
      </p:sp>
      <p:pic>
        <p:nvPicPr>
          <p:cNvPr id="13" name="Picture 12">
            <a:extLst>
              <a:ext uri="{FF2B5EF4-FFF2-40B4-BE49-F238E27FC236}">
                <a16:creationId xmlns:a16="http://schemas.microsoft.com/office/drawing/2014/main" id="{96597C9E-6F40-BB16-03A0-6580B9778EBA}"/>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2698292"/>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8" name="Text Placeholder 7">
            <a:extLst>
              <a:ext uri="{FF2B5EF4-FFF2-40B4-BE49-F238E27FC236}">
                <a16:creationId xmlns:a16="http://schemas.microsoft.com/office/drawing/2014/main" id="{83D6518A-46ED-43CD-5445-E6003482B303}"/>
              </a:ext>
            </a:extLst>
          </p:cNvPr>
          <p:cNvSpPr>
            <a:spLocks noGrp="1"/>
          </p:cNvSpPr>
          <p:nvPr>
            <p:ph type="body" sz="quarter" idx="10"/>
          </p:nvPr>
        </p:nvSpPr>
        <p:spPr>
          <a:xfrm>
            <a:off x="1439863" y="6208295"/>
            <a:ext cx="3538537" cy="27166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
        <p:nvSpPr>
          <p:cNvPr id="9" name="Text Placeholder 7">
            <a:extLst>
              <a:ext uri="{FF2B5EF4-FFF2-40B4-BE49-F238E27FC236}">
                <a16:creationId xmlns:a16="http://schemas.microsoft.com/office/drawing/2014/main" id="{E2EC851C-E6F3-4ED1-FD14-D5074A29B482}"/>
              </a:ext>
            </a:extLst>
          </p:cNvPr>
          <p:cNvSpPr>
            <a:spLocks noGrp="1"/>
          </p:cNvSpPr>
          <p:nvPr>
            <p:ph type="body" sz="quarter" idx="11"/>
          </p:nvPr>
        </p:nvSpPr>
        <p:spPr>
          <a:xfrm>
            <a:off x="5394325" y="6208295"/>
            <a:ext cx="3540126" cy="27166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
        <p:nvSpPr>
          <p:cNvPr id="10" name="Text Placeholder 7">
            <a:extLst>
              <a:ext uri="{FF2B5EF4-FFF2-40B4-BE49-F238E27FC236}">
                <a16:creationId xmlns:a16="http://schemas.microsoft.com/office/drawing/2014/main" id="{C91FAD7A-5AC6-7DFA-D613-8CBE9B2CAEA2}"/>
              </a:ext>
            </a:extLst>
          </p:cNvPr>
          <p:cNvSpPr>
            <a:spLocks noGrp="1"/>
          </p:cNvSpPr>
          <p:nvPr>
            <p:ph type="body" sz="quarter" idx="12"/>
          </p:nvPr>
        </p:nvSpPr>
        <p:spPr>
          <a:xfrm>
            <a:off x="9353549" y="6208295"/>
            <a:ext cx="3536951" cy="27166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
        <p:nvSpPr>
          <p:cNvPr id="11" name="Text Placeholder 7">
            <a:extLst>
              <a:ext uri="{FF2B5EF4-FFF2-40B4-BE49-F238E27FC236}">
                <a16:creationId xmlns:a16="http://schemas.microsoft.com/office/drawing/2014/main" id="{1F032167-3397-F6A8-D0F2-48152E2D9967}"/>
              </a:ext>
            </a:extLst>
          </p:cNvPr>
          <p:cNvSpPr>
            <a:spLocks noGrp="1"/>
          </p:cNvSpPr>
          <p:nvPr>
            <p:ph type="body" sz="quarter" idx="13"/>
          </p:nvPr>
        </p:nvSpPr>
        <p:spPr>
          <a:xfrm>
            <a:off x="13327064" y="6208295"/>
            <a:ext cx="3521073" cy="271662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sp>
        <p:nvSpPr>
          <p:cNvPr id="14" name="Picture Placeholder 7">
            <a:extLst>
              <a:ext uri="{FF2B5EF4-FFF2-40B4-BE49-F238E27FC236}">
                <a16:creationId xmlns:a16="http://schemas.microsoft.com/office/drawing/2014/main" id="{E5D4294A-704E-9755-8524-E105092A9296}"/>
              </a:ext>
            </a:extLst>
          </p:cNvPr>
          <p:cNvSpPr>
            <a:spLocks noGrp="1"/>
          </p:cNvSpPr>
          <p:nvPr>
            <p:ph type="pic" sz="quarter" idx="20"/>
          </p:nvPr>
        </p:nvSpPr>
        <p:spPr>
          <a:xfrm>
            <a:off x="1439863" y="3254400"/>
            <a:ext cx="3538537" cy="2614653"/>
          </a:xfrm>
          <a:prstGeom prst="rect">
            <a:avLst/>
          </a:prstGeom>
          <a:solidFill>
            <a:schemeClr val="bg1">
              <a:lumMod val="95000"/>
            </a:schemeClr>
          </a:solidFill>
          <a:ln>
            <a:noFill/>
          </a:ln>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GB"/>
              <a:t>Click icon to add picture</a:t>
            </a:r>
            <a:endParaRPr lang="en-US" dirty="0"/>
          </a:p>
        </p:txBody>
      </p:sp>
      <p:sp>
        <p:nvSpPr>
          <p:cNvPr id="16" name="Picture Placeholder 7">
            <a:extLst>
              <a:ext uri="{FF2B5EF4-FFF2-40B4-BE49-F238E27FC236}">
                <a16:creationId xmlns:a16="http://schemas.microsoft.com/office/drawing/2014/main" id="{41F0B34C-4D77-69BF-1F16-965B8ADCEE2B}"/>
              </a:ext>
            </a:extLst>
          </p:cNvPr>
          <p:cNvSpPr>
            <a:spLocks noGrp="1"/>
          </p:cNvSpPr>
          <p:nvPr>
            <p:ph type="pic" sz="quarter" idx="21"/>
          </p:nvPr>
        </p:nvSpPr>
        <p:spPr>
          <a:xfrm>
            <a:off x="5394325" y="3254400"/>
            <a:ext cx="3540125" cy="2614653"/>
          </a:xfrm>
          <a:prstGeom prst="rect">
            <a:avLst/>
          </a:prstGeom>
          <a:solidFill>
            <a:schemeClr val="bg1">
              <a:lumMod val="95000"/>
            </a:schemeClr>
          </a:solidFill>
          <a:ln>
            <a:noFill/>
          </a:ln>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GB"/>
              <a:t>Click icon to add picture</a:t>
            </a:r>
            <a:endParaRPr lang="en-US" dirty="0"/>
          </a:p>
        </p:txBody>
      </p:sp>
      <p:sp>
        <p:nvSpPr>
          <p:cNvPr id="17" name="Picture Placeholder 7">
            <a:extLst>
              <a:ext uri="{FF2B5EF4-FFF2-40B4-BE49-F238E27FC236}">
                <a16:creationId xmlns:a16="http://schemas.microsoft.com/office/drawing/2014/main" id="{1B9E5252-9E77-F300-2467-B597D301CD6A}"/>
              </a:ext>
            </a:extLst>
          </p:cNvPr>
          <p:cNvSpPr>
            <a:spLocks noGrp="1"/>
          </p:cNvSpPr>
          <p:nvPr>
            <p:ph type="pic" sz="quarter" idx="22"/>
          </p:nvPr>
        </p:nvSpPr>
        <p:spPr>
          <a:xfrm>
            <a:off x="9353550" y="3254400"/>
            <a:ext cx="3536950" cy="2614653"/>
          </a:xfrm>
          <a:prstGeom prst="rect">
            <a:avLst/>
          </a:prstGeom>
          <a:solidFill>
            <a:schemeClr val="bg1">
              <a:lumMod val="95000"/>
            </a:schemeClr>
          </a:solidFill>
          <a:ln>
            <a:noFill/>
          </a:ln>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GB"/>
              <a:t>Click icon to add picture</a:t>
            </a:r>
            <a:endParaRPr lang="en-US" dirty="0"/>
          </a:p>
        </p:txBody>
      </p:sp>
      <p:sp>
        <p:nvSpPr>
          <p:cNvPr id="18" name="Picture Placeholder 7">
            <a:extLst>
              <a:ext uri="{FF2B5EF4-FFF2-40B4-BE49-F238E27FC236}">
                <a16:creationId xmlns:a16="http://schemas.microsoft.com/office/drawing/2014/main" id="{B4D7D18A-6D08-0646-AE3D-79C36496EB5C}"/>
              </a:ext>
            </a:extLst>
          </p:cNvPr>
          <p:cNvSpPr>
            <a:spLocks noGrp="1"/>
          </p:cNvSpPr>
          <p:nvPr>
            <p:ph type="pic" sz="quarter" idx="23"/>
          </p:nvPr>
        </p:nvSpPr>
        <p:spPr>
          <a:xfrm>
            <a:off x="13309600" y="3254400"/>
            <a:ext cx="3538538" cy="2614653"/>
          </a:xfrm>
          <a:prstGeom prst="rect">
            <a:avLst/>
          </a:prstGeom>
          <a:solidFill>
            <a:schemeClr val="bg1">
              <a:lumMod val="95000"/>
            </a:schemeClr>
          </a:solidFill>
          <a:ln>
            <a:noFill/>
          </a:ln>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GB"/>
              <a:t>Click icon to add picture</a:t>
            </a:r>
            <a:endParaRPr lang="en-US" dirty="0"/>
          </a:p>
        </p:txBody>
      </p:sp>
    </p:spTree>
    <p:extLst>
      <p:ext uri="{BB962C8B-B14F-4D97-AF65-F5344CB8AC3E}">
        <p14:creationId xmlns:p14="http://schemas.microsoft.com/office/powerpoint/2010/main" val="29920455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ullScreen Image">
    <p:spTree>
      <p:nvGrpSpPr>
        <p:cNvPr id="1" name=""/>
        <p:cNvGrpSpPr/>
        <p:nvPr/>
      </p:nvGrpSpPr>
      <p:grpSpPr>
        <a:xfrm>
          <a:off x="0" y="0"/>
          <a:ext cx="0" cy="0"/>
          <a:chOff x="0" y="0"/>
          <a:chExt cx="0" cy="0"/>
        </a:xfrm>
      </p:grpSpPr>
      <p:sp>
        <p:nvSpPr>
          <p:cNvPr id="40" name="Picture Placeholder 7"/>
          <p:cNvSpPr>
            <a:spLocks noGrp="1"/>
          </p:cNvSpPr>
          <p:nvPr>
            <p:ph type="pic" sz="quarter" idx="20"/>
          </p:nvPr>
        </p:nvSpPr>
        <p:spPr>
          <a:xfrm>
            <a:off x="0" y="1"/>
            <a:ext cx="18288000" cy="10288587"/>
          </a:xfrm>
          <a:prstGeom prst="rect">
            <a:avLst/>
          </a:prstGeom>
          <a:solidFill>
            <a:schemeClr val="tx2">
              <a:lumMod val="10000"/>
              <a:lumOff val="90000"/>
            </a:schemeClr>
          </a:solidFill>
        </p:spPr>
        <p:txBody>
          <a:bodyPr vert="horz" anchor="ctr" anchorCtr="0"/>
          <a:lstStyle>
            <a:lvl1pPr marL="0" marR="0" indent="0" algn="ctr" defTabSz="1300262" rtl="0" eaLnBrk="1" fontAlgn="auto" latinLnBrk="0" hangingPunct="1">
              <a:lnSpc>
                <a:spcPct val="100000"/>
              </a:lnSpc>
              <a:spcBef>
                <a:spcPts val="0"/>
              </a:spcBef>
              <a:spcAft>
                <a:spcPts val="1200"/>
              </a:spcAft>
              <a:buClr>
                <a:srgbClr val="FFB133"/>
              </a:buClr>
              <a:buSzTx/>
              <a:buFontTx/>
              <a:buNone/>
              <a:tabLst/>
              <a:defRPr sz="1896" b="0" i="0" cap="all" baseline="0">
                <a:latin typeface="DA_FuturaPT Book" panose="020B0502020204020303" pitchFamily="34" charset="0"/>
                <a:ea typeface="DA_FuturaPT Book" panose="020B0502020204020303" pitchFamily="34" charset="0"/>
              </a:defRPr>
            </a:lvl1pPr>
          </a:lstStyle>
          <a:p>
            <a:r>
              <a:rPr lang="en-GB"/>
              <a:t>Click icon to add picture</a:t>
            </a:r>
            <a:endParaRPr lang="ru-RU" dirty="0"/>
          </a:p>
        </p:txBody>
      </p:sp>
    </p:spTree>
    <p:extLst>
      <p:ext uri="{BB962C8B-B14F-4D97-AF65-F5344CB8AC3E}">
        <p14:creationId xmlns:p14="http://schemas.microsoft.com/office/powerpoint/2010/main" val="323858224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ank You Slide Yelloy">
    <p:bg>
      <p:bgPr>
        <a:solidFill>
          <a:schemeClr val="accent5"/>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4081463" y="4172492"/>
            <a:ext cx="12730457" cy="1859474"/>
          </a:xfrm>
          <a:ln>
            <a:noFill/>
          </a:ln>
        </p:spPr>
        <p:txBody>
          <a:bodyPr anchor="t" anchorCtr="0"/>
          <a:lstStyle>
            <a:lvl1pPr>
              <a:lnSpc>
                <a:spcPct val="100000"/>
              </a:lnSpc>
              <a:defRPr sz="7200" baseline="0">
                <a:solidFill>
                  <a:schemeClr val="tx1"/>
                </a:solidFill>
                <a:latin typeface="+mn-lt"/>
              </a:defRPr>
            </a:lvl1pPr>
          </a:lstStyle>
          <a:p>
            <a:pPr lvl="0"/>
            <a:r>
              <a:rPr lang="en-US" dirty="0"/>
              <a:t>Thank you!</a:t>
            </a:r>
            <a:endParaRPr lang="ru-RU" dirty="0"/>
          </a:p>
        </p:txBody>
      </p:sp>
      <p:sp>
        <p:nvSpPr>
          <p:cNvPr id="4" name="Текст 7">
            <a:extLst>
              <a:ext uri="{FF2B5EF4-FFF2-40B4-BE49-F238E27FC236}">
                <a16:creationId xmlns:a16="http://schemas.microsoft.com/office/drawing/2014/main" id="{A4BB7241-3E6F-C4B6-7451-324C780CFD37}"/>
              </a:ext>
            </a:extLst>
          </p:cNvPr>
          <p:cNvSpPr>
            <a:spLocks noGrp="1"/>
          </p:cNvSpPr>
          <p:nvPr>
            <p:ph type="body" sz="quarter" idx="10" hasCustomPrompt="1"/>
          </p:nvPr>
        </p:nvSpPr>
        <p:spPr>
          <a:xfrm>
            <a:off x="4081464" y="6501161"/>
            <a:ext cx="7510462" cy="2423764"/>
          </a:xfrm>
          <a:prstGeom prst="rect">
            <a:avLst/>
          </a:prstGeom>
        </p:spPr>
        <p:txBody>
          <a:bodyPr anchor="t"/>
          <a:lstStyle>
            <a:lvl1pPr marL="0" indent="0">
              <a:buNone/>
              <a:defRPr>
                <a:solidFill>
                  <a:schemeClr val="tx1"/>
                </a:solidFill>
              </a:defRPr>
            </a:lvl1pPr>
          </a:lstStyle>
          <a:p>
            <a:pPr lvl="0"/>
            <a:r>
              <a:rPr lang="en-US" dirty="0"/>
              <a:t>Full Name</a:t>
            </a:r>
            <a:br>
              <a:rPr lang="en-US" dirty="0"/>
            </a:br>
            <a:r>
              <a:rPr lang="en-US" dirty="0"/>
              <a:t>Job Title</a:t>
            </a:r>
            <a:br>
              <a:rPr lang="en-US" dirty="0"/>
            </a:br>
            <a:r>
              <a:rPr lang="en-US" dirty="0"/>
              <a:t>Company Name</a:t>
            </a:r>
            <a:br>
              <a:rPr lang="en-US" dirty="0"/>
            </a:br>
            <a:r>
              <a:rPr lang="en-US" dirty="0"/>
              <a:t>Your Email</a:t>
            </a:r>
          </a:p>
        </p:txBody>
      </p:sp>
    </p:spTree>
    <p:extLst>
      <p:ext uri="{BB962C8B-B14F-4D97-AF65-F5344CB8AC3E}">
        <p14:creationId xmlns:p14="http://schemas.microsoft.com/office/powerpoint/2010/main" val="288591416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ank You Slide Green">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4081463" y="4172492"/>
            <a:ext cx="12730457" cy="1851101"/>
          </a:xfrm>
          <a:ln>
            <a:noFill/>
          </a:ln>
        </p:spPr>
        <p:txBody>
          <a:bodyPr anchor="t" anchorCtr="0"/>
          <a:lstStyle>
            <a:lvl1pPr>
              <a:lnSpc>
                <a:spcPct val="100000"/>
              </a:lnSpc>
              <a:defRPr sz="7200" baseline="0">
                <a:solidFill>
                  <a:schemeClr val="tx1"/>
                </a:solidFill>
                <a:latin typeface="+mn-lt"/>
              </a:defRPr>
            </a:lvl1pPr>
          </a:lstStyle>
          <a:p>
            <a:pPr lvl="0"/>
            <a:r>
              <a:rPr lang="en-US" dirty="0"/>
              <a:t>Thank you!</a:t>
            </a:r>
            <a:endParaRPr lang="ru-RU" dirty="0"/>
          </a:p>
        </p:txBody>
      </p:sp>
      <p:sp>
        <p:nvSpPr>
          <p:cNvPr id="4" name="Текст 7">
            <a:extLst>
              <a:ext uri="{FF2B5EF4-FFF2-40B4-BE49-F238E27FC236}">
                <a16:creationId xmlns:a16="http://schemas.microsoft.com/office/drawing/2014/main" id="{A4BB7241-3E6F-C4B6-7451-324C780CFD37}"/>
              </a:ext>
            </a:extLst>
          </p:cNvPr>
          <p:cNvSpPr>
            <a:spLocks noGrp="1"/>
          </p:cNvSpPr>
          <p:nvPr>
            <p:ph type="body" sz="quarter" idx="10" hasCustomPrompt="1"/>
          </p:nvPr>
        </p:nvSpPr>
        <p:spPr>
          <a:xfrm>
            <a:off x="4081464" y="6501161"/>
            <a:ext cx="7510462" cy="2423764"/>
          </a:xfrm>
          <a:prstGeom prst="rect">
            <a:avLst/>
          </a:prstGeom>
        </p:spPr>
        <p:txBody>
          <a:bodyPr anchor="t"/>
          <a:lstStyle>
            <a:lvl1pPr marL="0" indent="0">
              <a:buNone/>
              <a:defRPr>
                <a:solidFill>
                  <a:schemeClr val="tx1"/>
                </a:solidFill>
              </a:defRPr>
            </a:lvl1pPr>
          </a:lstStyle>
          <a:p>
            <a:pPr lvl="0"/>
            <a:r>
              <a:rPr lang="en-US" dirty="0"/>
              <a:t>Full Name</a:t>
            </a:r>
            <a:br>
              <a:rPr lang="en-US" dirty="0"/>
            </a:br>
            <a:r>
              <a:rPr lang="en-US" dirty="0"/>
              <a:t>Job Title</a:t>
            </a:r>
            <a:br>
              <a:rPr lang="en-US" dirty="0"/>
            </a:br>
            <a:r>
              <a:rPr lang="en-US" dirty="0"/>
              <a:t>Company Name</a:t>
            </a:r>
            <a:br>
              <a:rPr lang="en-US" dirty="0"/>
            </a:br>
            <a:r>
              <a:rPr lang="en-US" dirty="0"/>
              <a:t>Your Email</a:t>
            </a:r>
          </a:p>
        </p:txBody>
      </p:sp>
    </p:spTree>
    <p:extLst>
      <p:ext uri="{BB962C8B-B14F-4D97-AF65-F5344CB8AC3E}">
        <p14:creationId xmlns:p14="http://schemas.microsoft.com/office/powerpoint/2010/main" val="206599334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1 Line Content 2 Row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76081" y="1147821"/>
            <a:ext cx="11846413" cy="849927"/>
          </a:xfrm>
        </p:spPr>
        <p:txBody>
          <a:bodyPr/>
          <a:lstStyle>
            <a:lvl1pPr>
              <a:defRPr baseline="0"/>
            </a:lvl1pPr>
          </a:lstStyle>
          <a:p>
            <a:pPr lvl="0"/>
            <a:r>
              <a:rPr lang="en-US" dirty="0"/>
              <a:t>Click to edit</a:t>
            </a:r>
            <a:endParaRPr lang="ru-RU" dirty="0"/>
          </a:p>
        </p:txBody>
      </p:sp>
      <p:sp>
        <p:nvSpPr>
          <p:cNvPr id="14" name="Прямоугольник 13">
            <a:extLst>
              <a:ext uri="{FF2B5EF4-FFF2-40B4-BE49-F238E27FC236}">
                <a16:creationId xmlns:a16="http://schemas.microsoft.com/office/drawing/2014/main" id="{44E9DA78-BE1F-9B43-A0F1-21CEB812E776}"/>
              </a:ext>
            </a:extLst>
          </p:cNvPr>
          <p:cNvSpPr/>
          <p:nvPr userDrawn="1"/>
        </p:nvSpPr>
        <p:spPr>
          <a:xfrm>
            <a:off x="1476078" y="1997747"/>
            <a:ext cx="1317520" cy="72000"/>
          </a:xfrm>
          <a:prstGeom prst="rect">
            <a:avLst/>
          </a:prstGeom>
          <a:solidFill>
            <a:srgbClr val="FFB1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sz="2426" dirty="0"/>
          </a:p>
        </p:txBody>
      </p:sp>
      <p:pic>
        <p:nvPicPr>
          <p:cNvPr id="8" name="Picture 7">
            <a:extLst>
              <a:ext uri="{FF2B5EF4-FFF2-40B4-BE49-F238E27FC236}">
                <a16:creationId xmlns:a16="http://schemas.microsoft.com/office/drawing/2014/main" id="{82CFF7A5-29D2-F208-1FE6-11A607EA8C9B}"/>
              </a:ext>
            </a:extLst>
          </p:cNvPr>
          <p:cNvPicPr>
            <a:picLocks noChangeAspect="1"/>
          </p:cNvPicPr>
          <p:nvPr userDrawn="1"/>
        </p:nvPicPr>
        <p:blipFill>
          <a:blip r:embed="rId2"/>
          <a:stretch>
            <a:fillRect/>
          </a:stretch>
        </p:blipFill>
        <p:spPr>
          <a:xfrm>
            <a:off x="14630401" y="1359125"/>
            <a:ext cx="2177511" cy="349224"/>
          </a:xfrm>
          <a:prstGeom prst="rect">
            <a:avLst/>
          </a:prstGeom>
        </p:spPr>
      </p:pic>
      <p:sp>
        <p:nvSpPr>
          <p:cNvPr id="4" name="Slide Number Placeholder 3">
            <a:extLst>
              <a:ext uri="{FF2B5EF4-FFF2-40B4-BE49-F238E27FC236}">
                <a16:creationId xmlns:a16="http://schemas.microsoft.com/office/drawing/2014/main" id="{A9BE9E60-99B1-62E3-601B-244563AA4CF1}"/>
              </a:ext>
            </a:extLst>
          </p:cNvPr>
          <p:cNvSpPr>
            <a:spLocks noGrp="1"/>
          </p:cNvSpPr>
          <p:nvPr>
            <p:ph type="sldNum" sz="quarter" idx="4"/>
          </p:nvPr>
        </p:nvSpPr>
        <p:spPr>
          <a:xfrm>
            <a:off x="14822904" y="9104312"/>
            <a:ext cx="2025233" cy="504921"/>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5" name="Footer Placeholder 4">
            <a:extLst>
              <a:ext uri="{FF2B5EF4-FFF2-40B4-BE49-F238E27FC236}">
                <a16:creationId xmlns:a16="http://schemas.microsoft.com/office/drawing/2014/main" id="{AD373533-7D10-1589-CE42-6208B3284C58}"/>
              </a:ext>
            </a:extLst>
          </p:cNvPr>
          <p:cNvSpPr>
            <a:spLocks noGrp="1"/>
          </p:cNvSpPr>
          <p:nvPr>
            <p:ph type="ftr" sz="quarter" idx="3"/>
          </p:nvPr>
        </p:nvSpPr>
        <p:spPr>
          <a:xfrm>
            <a:off x="1439863" y="9047162"/>
            <a:ext cx="6156325" cy="56197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Tree>
    <p:extLst>
      <p:ext uri="{BB962C8B-B14F-4D97-AF65-F5344CB8AC3E}">
        <p14:creationId xmlns:p14="http://schemas.microsoft.com/office/powerpoint/2010/main" val="418587443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14BD0-2FDA-4E99-A0DE-CDE39EF2B6D9}"/>
              </a:ext>
            </a:extLst>
          </p:cNvPr>
          <p:cNvSpPr>
            <a:spLocks noGrp="1"/>
          </p:cNvSpPr>
          <p:nvPr>
            <p:ph type="ctrTitle"/>
          </p:nvPr>
        </p:nvSpPr>
        <p:spPr>
          <a:xfrm>
            <a:off x="2286000" y="1683804"/>
            <a:ext cx="13716000" cy="3581953"/>
          </a:xfrm>
        </p:spPr>
        <p:txBody>
          <a:bodyPr anchor="b"/>
          <a:lstStyle>
            <a:lvl1pPr algn="ctr">
              <a:defRPr sz="9000"/>
            </a:lvl1pPr>
          </a:lstStyle>
          <a:p>
            <a:r>
              <a:rPr lang="en-US"/>
              <a:t>Click to edit Master title style</a:t>
            </a:r>
          </a:p>
        </p:txBody>
      </p:sp>
      <p:sp>
        <p:nvSpPr>
          <p:cNvPr id="3" name="Subtitle 2">
            <a:extLst>
              <a:ext uri="{FF2B5EF4-FFF2-40B4-BE49-F238E27FC236}">
                <a16:creationId xmlns:a16="http://schemas.microsoft.com/office/drawing/2014/main" id="{AD0199E5-0FF4-49AE-977C-4F69CBBB8106}"/>
              </a:ext>
            </a:extLst>
          </p:cNvPr>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p>
        </p:txBody>
      </p:sp>
      <p:sp>
        <p:nvSpPr>
          <p:cNvPr id="4" name="Date Placeholder 3">
            <a:extLst>
              <a:ext uri="{FF2B5EF4-FFF2-40B4-BE49-F238E27FC236}">
                <a16:creationId xmlns:a16="http://schemas.microsoft.com/office/drawing/2014/main" id="{125AEEE5-DA4B-4A9A-A5CA-F6BAABA39273}"/>
              </a:ext>
            </a:extLst>
          </p:cNvPr>
          <p:cNvSpPr>
            <a:spLocks noGrp="1"/>
          </p:cNvSpPr>
          <p:nvPr>
            <p:ph type="dt" sz="half" idx="10"/>
          </p:nvPr>
        </p:nvSpPr>
        <p:spPr/>
        <p:txBody>
          <a:bodyPr/>
          <a:lstStyle/>
          <a:p>
            <a:fld id="{4589D101-D159-4170-BD4C-AF7D81A72C61}" type="datetimeFigureOut">
              <a:rPr lang="en-US" smtClean="0"/>
              <a:t>8/30/2024</a:t>
            </a:fld>
            <a:endParaRPr lang="en-US"/>
          </a:p>
        </p:txBody>
      </p:sp>
      <p:sp>
        <p:nvSpPr>
          <p:cNvPr id="5" name="Footer Placeholder 4">
            <a:extLst>
              <a:ext uri="{FF2B5EF4-FFF2-40B4-BE49-F238E27FC236}">
                <a16:creationId xmlns:a16="http://schemas.microsoft.com/office/drawing/2014/main" id="{2D10EFA3-5018-4CBD-925C-B94A3F2612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3BAF48-57F0-4426-BD2F-6C73FA4A74F7}"/>
              </a:ext>
            </a:extLst>
          </p:cNvPr>
          <p:cNvSpPr>
            <a:spLocks noGrp="1"/>
          </p:cNvSpPr>
          <p:nvPr>
            <p:ph type="sldNum" sz="quarter" idx="12"/>
          </p:nvPr>
        </p:nvSpPr>
        <p:spPr/>
        <p:txBody>
          <a:bodyPr/>
          <a:lstStyle/>
          <a:p>
            <a:fld id="{51475A64-2556-498F-8EF1-106836E72277}" type="slidenum">
              <a:rPr lang="en-US" smtClean="0"/>
              <a:t>‹#›</a:t>
            </a:fld>
            <a:endParaRPr lang="en-US"/>
          </a:p>
        </p:txBody>
      </p:sp>
    </p:spTree>
    <p:extLst>
      <p:ext uri="{BB962C8B-B14F-4D97-AF65-F5344CB8AC3E}">
        <p14:creationId xmlns:p14="http://schemas.microsoft.com/office/powerpoint/2010/main" val="34462602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Yellow Title Slide 1 Line">
    <p:bg>
      <p:bgPr>
        <a:solidFill>
          <a:schemeClr val="accent5"/>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081463" y="4262939"/>
            <a:ext cx="11375424" cy="809121"/>
          </a:xfrm>
          <a:noFill/>
        </p:spPr>
        <p:txBody>
          <a:bodyPr/>
          <a:lstStyle>
            <a:lvl1pPr>
              <a:defRPr/>
            </a:lvl1pPr>
          </a:lstStyle>
          <a:p>
            <a:r>
              <a:rPr lang="en-US" dirty="0"/>
              <a:t>Click to edit text</a:t>
            </a:r>
          </a:p>
        </p:txBody>
      </p:sp>
      <p:sp>
        <p:nvSpPr>
          <p:cNvPr id="46" name="TextBox 45"/>
          <p:cNvSpPr txBox="1"/>
          <p:nvPr userDrawn="1"/>
        </p:nvSpPr>
        <p:spPr>
          <a:xfrm>
            <a:off x="4081463" y="7147394"/>
            <a:ext cx="3484278" cy="1799227"/>
          </a:xfrm>
          <a:prstGeom prst="rect">
            <a:avLst/>
          </a:prstGeom>
          <a:noFill/>
        </p:spPr>
        <p:txBody>
          <a:bodyPr wrap="square" lIns="0" tIns="0" rIns="0" bIns="0" rtlCol="0">
            <a:noAutofit/>
          </a:bodyPr>
          <a:lstStyle/>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New York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USA</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London</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UK</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Munich</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Germany</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Zug</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Switzerland</a:t>
            </a:r>
          </a:p>
          <a:p>
            <a:pPr>
              <a:lnSpc>
                <a:spcPts val="3223"/>
              </a:lnSpc>
            </a:pPr>
            <a:endParaRPr lang="en-US" sz="2275" b="0" i="0" dirty="0">
              <a:solidFill>
                <a:schemeClr val="tx2"/>
              </a:solidFill>
              <a:latin typeface="DA_FuturaPT Book" panose="020B0502020204020303" pitchFamily="34" charset="0"/>
              <a:ea typeface="DA_FuturaPT Book" panose="020B0502020204020303" pitchFamily="34" charset="0"/>
            </a:endParaRPr>
          </a:p>
        </p:txBody>
      </p:sp>
      <p:cxnSp>
        <p:nvCxnSpPr>
          <p:cNvPr id="3" name="Straight Connector 2">
            <a:extLst>
              <a:ext uri="{FF2B5EF4-FFF2-40B4-BE49-F238E27FC236}">
                <a16:creationId xmlns:a16="http://schemas.microsoft.com/office/drawing/2014/main" id="{E53452C3-62E9-B227-2E33-4B701A0A71FA}"/>
              </a:ext>
            </a:extLst>
          </p:cNvPr>
          <p:cNvCxnSpPr>
            <a:cxnSpLocks/>
          </p:cNvCxnSpPr>
          <p:nvPr userDrawn="1"/>
        </p:nvCxnSpPr>
        <p:spPr>
          <a:xfrm>
            <a:off x="4081463" y="5085288"/>
            <a:ext cx="131286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Graphic 7">
            <a:extLst>
              <a:ext uri="{FF2B5EF4-FFF2-40B4-BE49-F238E27FC236}">
                <a16:creationId xmlns:a16="http://schemas.microsoft.com/office/drawing/2014/main" id="{3831627D-EAE2-257F-F82B-EBA99F418E9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3235309" y="3015033"/>
            <a:ext cx="3906000" cy="626400"/>
          </a:xfrm>
          <a:prstGeom prst="rect">
            <a:avLst/>
          </a:prstGeom>
        </p:spPr>
      </p:pic>
    </p:spTree>
    <p:extLst>
      <p:ext uri="{BB962C8B-B14F-4D97-AF65-F5344CB8AC3E}">
        <p14:creationId xmlns:p14="http://schemas.microsoft.com/office/powerpoint/2010/main" val="295832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Yellow Title Slide 2 Lines">
    <p:bg>
      <p:bgPr>
        <a:solidFill>
          <a:schemeClr val="accent5"/>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081463" y="4262939"/>
            <a:ext cx="11375424" cy="809121"/>
          </a:xfrm>
          <a:noFill/>
        </p:spPr>
        <p:txBody>
          <a:bodyPr/>
          <a:lstStyle>
            <a:lvl1pPr>
              <a:defRPr/>
            </a:lvl1pPr>
          </a:lstStyle>
          <a:p>
            <a:r>
              <a:rPr lang="en-US" dirty="0"/>
              <a:t>Click to edit text</a:t>
            </a:r>
          </a:p>
        </p:txBody>
      </p:sp>
      <p:sp>
        <p:nvSpPr>
          <p:cNvPr id="46" name="TextBox 45"/>
          <p:cNvSpPr txBox="1"/>
          <p:nvPr userDrawn="1"/>
        </p:nvSpPr>
        <p:spPr>
          <a:xfrm>
            <a:off x="4081463" y="7147394"/>
            <a:ext cx="3484278" cy="1799227"/>
          </a:xfrm>
          <a:prstGeom prst="rect">
            <a:avLst/>
          </a:prstGeom>
          <a:noFill/>
        </p:spPr>
        <p:txBody>
          <a:bodyPr wrap="square" lIns="0" tIns="0" rIns="0" bIns="0" rtlCol="0">
            <a:noAutofit/>
          </a:bodyPr>
          <a:lstStyle/>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New York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USA</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London</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UK</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Munich</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Germany</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Zug</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Switzerland</a:t>
            </a:r>
          </a:p>
          <a:p>
            <a:pPr>
              <a:lnSpc>
                <a:spcPts val="3223"/>
              </a:lnSpc>
            </a:pPr>
            <a:endParaRPr lang="en-US" sz="2275" b="0" i="0" dirty="0">
              <a:solidFill>
                <a:schemeClr val="tx2"/>
              </a:solidFill>
              <a:latin typeface="DA_FuturaPT Book" panose="020B0502020204020303" pitchFamily="34" charset="0"/>
              <a:ea typeface="DA_FuturaPT Book" panose="020B0502020204020303" pitchFamily="34" charset="0"/>
            </a:endParaRPr>
          </a:p>
        </p:txBody>
      </p:sp>
      <p:pic>
        <p:nvPicPr>
          <p:cNvPr id="4" name="Graphic 7">
            <a:extLst>
              <a:ext uri="{FF2B5EF4-FFF2-40B4-BE49-F238E27FC236}">
                <a16:creationId xmlns:a16="http://schemas.microsoft.com/office/drawing/2014/main" id="{3831627D-EAE2-257F-F82B-EBA99F418E9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3235309" y="3015033"/>
            <a:ext cx="3906000" cy="626400"/>
          </a:xfrm>
          <a:prstGeom prst="rect">
            <a:avLst/>
          </a:prstGeom>
        </p:spPr>
      </p:pic>
      <p:cxnSp>
        <p:nvCxnSpPr>
          <p:cNvPr id="2" name="Straight Connector 1">
            <a:extLst>
              <a:ext uri="{FF2B5EF4-FFF2-40B4-BE49-F238E27FC236}">
                <a16:creationId xmlns:a16="http://schemas.microsoft.com/office/drawing/2014/main" id="{641DD1ED-9A35-FC84-372E-4B36D272331E}"/>
              </a:ext>
            </a:extLst>
          </p:cNvPr>
          <p:cNvCxnSpPr>
            <a:cxnSpLocks/>
          </p:cNvCxnSpPr>
          <p:nvPr userDrawn="1"/>
        </p:nvCxnSpPr>
        <p:spPr>
          <a:xfrm>
            <a:off x="4081463" y="5860540"/>
            <a:ext cx="131286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0437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Lines">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081463" y="4262939"/>
            <a:ext cx="11393847" cy="809121"/>
          </a:xfrm>
          <a:noFill/>
        </p:spPr>
        <p:txBody>
          <a:bodyPr/>
          <a:lstStyle>
            <a:lvl1pPr marL="0" marR="0" indent="0" algn="l" defTabSz="1300262" rtl="0" eaLnBrk="1" fontAlgn="auto" latinLnBrk="0" hangingPunct="1">
              <a:lnSpc>
                <a:spcPct val="90000"/>
              </a:lnSpc>
              <a:spcBef>
                <a:spcPct val="0"/>
              </a:spcBef>
              <a:spcAft>
                <a:spcPts val="0"/>
              </a:spcAft>
              <a:buClrTx/>
              <a:buSzTx/>
              <a:buFontTx/>
              <a:buNone/>
              <a:tabLst/>
              <a:defRPr/>
            </a:lvl1pPr>
          </a:lstStyle>
          <a:p>
            <a:r>
              <a:rPr lang="en-US" dirty="0"/>
              <a:t>Click to edit Master title style</a:t>
            </a:r>
            <a:br>
              <a:rPr lang="en-US" dirty="0"/>
            </a:br>
            <a:r>
              <a:rPr lang="en-US" dirty="0"/>
              <a:t>2 Lines</a:t>
            </a:r>
          </a:p>
        </p:txBody>
      </p:sp>
      <p:sp>
        <p:nvSpPr>
          <p:cNvPr id="46" name="TextBox 45"/>
          <p:cNvSpPr txBox="1"/>
          <p:nvPr userDrawn="1"/>
        </p:nvSpPr>
        <p:spPr>
          <a:xfrm>
            <a:off x="4081463" y="7147394"/>
            <a:ext cx="3484278" cy="1799227"/>
          </a:xfrm>
          <a:prstGeom prst="rect">
            <a:avLst/>
          </a:prstGeom>
          <a:noFill/>
        </p:spPr>
        <p:txBody>
          <a:bodyPr wrap="square" lIns="0" tIns="0" rIns="0" bIns="0" rtlCol="0">
            <a:noAutofit/>
          </a:bodyPr>
          <a:lstStyle/>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New York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USA</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London</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UK</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Munich</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Germany</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Zug</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Switzerland</a:t>
            </a:r>
          </a:p>
          <a:p>
            <a:pPr>
              <a:lnSpc>
                <a:spcPts val="3223"/>
              </a:lnSpc>
            </a:pPr>
            <a:endParaRPr lang="en-US" sz="2275" b="0" i="0" dirty="0">
              <a:solidFill>
                <a:schemeClr val="tx2"/>
              </a:solidFill>
              <a:latin typeface="DA_FuturaPT Book" panose="020B0502020204020303" pitchFamily="34" charset="0"/>
              <a:ea typeface="DA_FuturaPT Book" panose="020B0502020204020303" pitchFamily="34" charset="0"/>
            </a:endParaRPr>
          </a:p>
        </p:txBody>
      </p:sp>
      <p:pic>
        <p:nvPicPr>
          <p:cNvPr id="7" name="Picture 6">
            <a:extLst>
              <a:ext uri="{FF2B5EF4-FFF2-40B4-BE49-F238E27FC236}">
                <a16:creationId xmlns:a16="http://schemas.microsoft.com/office/drawing/2014/main" id="{7C0B8819-F8E8-2A78-B421-E8C98776196D}"/>
              </a:ext>
            </a:extLst>
          </p:cNvPr>
          <p:cNvPicPr>
            <a:picLocks noChangeAspect="1"/>
          </p:cNvPicPr>
          <p:nvPr userDrawn="1"/>
        </p:nvPicPr>
        <p:blipFill>
          <a:blip r:embed="rId2"/>
          <a:stretch>
            <a:fillRect/>
          </a:stretch>
        </p:blipFill>
        <p:spPr>
          <a:xfrm>
            <a:off x="3226974" y="3019926"/>
            <a:ext cx="3912791" cy="627523"/>
          </a:xfrm>
          <a:prstGeom prst="rect">
            <a:avLst/>
          </a:prstGeom>
        </p:spPr>
      </p:pic>
      <p:cxnSp>
        <p:nvCxnSpPr>
          <p:cNvPr id="2" name="Straight Connector 1">
            <a:extLst>
              <a:ext uri="{FF2B5EF4-FFF2-40B4-BE49-F238E27FC236}">
                <a16:creationId xmlns:a16="http://schemas.microsoft.com/office/drawing/2014/main" id="{8B3A778A-CC5C-0269-60B9-023A8A680D3F}"/>
              </a:ext>
            </a:extLst>
          </p:cNvPr>
          <p:cNvCxnSpPr>
            <a:cxnSpLocks/>
          </p:cNvCxnSpPr>
          <p:nvPr userDrawn="1"/>
        </p:nvCxnSpPr>
        <p:spPr>
          <a:xfrm>
            <a:off x="4081463" y="5860540"/>
            <a:ext cx="131286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617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2 Lines + Partn logo">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081463" y="4262939"/>
            <a:ext cx="11410938" cy="809121"/>
          </a:xfrm>
          <a:noFill/>
        </p:spPr>
        <p:txBody>
          <a:bodyPr/>
          <a:lstStyle>
            <a:lvl1pPr marL="0" marR="0" indent="0" algn="l" defTabSz="1300262" rtl="0" eaLnBrk="1" fontAlgn="auto" latinLnBrk="0" hangingPunct="1">
              <a:lnSpc>
                <a:spcPct val="90000"/>
              </a:lnSpc>
              <a:spcBef>
                <a:spcPct val="0"/>
              </a:spcBef>
              <a:spcAft>
                <a:spcPts val="0"/>
              </a:spcAft>
              <a:buClrTx/>
              <a:buSzTx/>
              <a:buFontTx/>
              <a:buNone/>
              <a:tabLst/>
              <a:defRPr/>
            </a:lvl1pPr>
          </a:lstStyle>
          <a:p>
            <a:r>
              <a:rPr lang="en-US" dirty="0"/>
              <a:t>Click to edit Master title style</a:t>
            </a:r>
            <a:br>
              <a:rPr lang="en-US" dirty="0"/>
            </a:br>
            <a:r>
              <a:rPr lang="en-US" dirty="0"/>
              <a:t>2 Lines</a:t>
            </a:r>
          </a:p>
        </p:txBody>
      </p:sp>
      <p:sp>
        <p:nvSpPr>
          <p:cNvPr id="46" name="TextBox 45"/>
          <p:cNvSpPr txBox="1"/>
          <p:nvPr userDrawn="1"/>
        </p:nvSpPr>
        <p:spPr>
          <a:xfrm>
            <a:off x="4081463" y="7147394"/>
            <a:ext cx="3484278" cy="1799227"/>
          </a:xfrm>
          <a:prstGeom prst="rect">
            <a:avLst/>
          </a:prstGeom>
          <a:noFill/>
        </p:spPr>
        <p:txBody>
          <a:bodyPr wrap="square" lIns="0" tIns="0" rIns="0" bIns="0" rtlCol="0">
            <a:noAutofit/>
          </a:bodyPr>
          <a:lstStyle/>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New York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USA</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London</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UK</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Munich</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Germany</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Zug</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Switzerland</a:t>
            </a:r>
          </a:p>
          <a:p>
            <a:pPr>
              <a:lnSpc>
                <a:spcPts val="3223"/>
              </a:lnSpc>
            </a:pPr>
            <a:endParaRPr lang="en-US" sz="2275" b="0" i="0" dirty="0">
              <a:solidFill>
                <a:schemeClr val="tx2"/>
              </a:solidFill>
              <a:latin typeface="DA_FuturaPT Book" panose="020B0502020204020303" pitchFamily="34" charset="0"/>
              <a:ea typeface="DA_FuturaPT Book" panose="020B0502020204020303" pitchFamily="34" charset="0"/>
            </a:endParaRPr>
          </a:p>
        </p:txBody>
      </p:sp>
      <p:pic>
        <p:nvPicPr>
          <p:cNvPr id="7" name="Picture 6">
            <a:extLst>
              <a:ext uri="{FF2B5EF4-FFF2-40B4-BE49-F238E27FC236}">
                <a16:creationId xmlns:a16="http://schemas.microsoft.com/office/drawing/2014/main" id="{7C0B8819-F8E8-2A78-B421-E8C98776196D}"/>
              </a:ext>
            </a:extLst>
          </p:cNvPr>
          <p:cNvPicPr>
            <a:picLocks noChangeAspect="1"/>
          </p:cNvPicPr>
          <p:nvPr userDrawn="1"/>
        </p:nvPicPr>
        <p:blipFill>
          <a:blip r:embed="rId2"/>
          <a:stretch>
            <a:fillRect/>
          </a:stretch>
        </p:blipFill>
        <p:spPr>
          <a:xfrm>
            <a:off x="3226973" y="3019926"/>
            <a:ext cx="3912791" cy="627523"/>
          </a:xfrm>
          <a:prstGeom prst="rect">
            <a:avLst/>
          </a:prstGeom>
        </p:spPr>
      </p:pic>
      <p:cxnSp>
        <p:nvCxnSpPr>
          <p:cNvPr id="2" name="Straight Connector 1">
            <a:extLst>
              <a:ext uri="{FF2B5EF4-FFF2-40B4-BE49-F238E27FC236}">
                <a16:creationId xmlns:a16="http://schemas.microsoft.com/office/drawing/2014/main" id="{8B3A778A-CC5C-0269-60B9-023A8A680D3F}"/>
              </a:ext>
            </a:extLst>
          </p:cNvPr>
          <p:cNvCxnSpPr>
            <a:cxnSpLocks/>
          </p:cNvCxnSpPr>
          <p:nvPr userDrawn="1"/>
        </p:nvCxnSpPr>
        <p:spPr>
          <a:xfrm>
            <a:off x="4081463" y="5860540"/>
            <a:ext cx="131286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3" name="Picture Placeholder 7">
            <a:extLst>
              <a:ext uri="{FF2B5EF4-FFF2-40B4-BE49-F238E27FC236}">
                <a16:creationId xmlns:a16="http://schemas.microsoft.com/office/drawing/2014/main" id="{F3BB2DD8-A1A3-5E32-B88E-F9779FDE689E}"/>
              </a:ext>
            </a:extLst>
          </p:cNvPr>
          <p:cNvSpPr>
            <a:spLocks noGrp="1"/>
          </p:cNvSpPr>
          <p:nvPr>
            <p:ph type="pic" sz="quarter" idx="21" hasCustomPrompt="1"/>
          </p:nvPr>
        </p:nvSpPr>
        <p:spPr>
          <a:xfrm>
            <a:off x="13357224" y="2922104"/>
            <a:ext cx="3490911" cy="809121"/>
          </a:xfrm>
          <a:prstGeom prst="rect">
            <a:avLst/>
          </a:prstGeom>
          <a:noFill/>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US" dirty="0"/>
              <a:t>LOGO</a:t>
            </a:r>
          </a:p>
        </p:txBody>
      </p:sp>
    </p:spTree>
    <p:extLst>
      <p:ext uri="{BB962C8B-B14F-4D97-AF65-F5344CB8AC3E}">
        <p14:creationId xmlns:p14="http://schemas.microsoft.com/office/powerpoint/2010/main" val="3931775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Slide 2 Lines + Partn logo">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081463" y="4262939"/>
            <a:ext cx="11375424" cy="809121"/>
          </a:xfrm>
          <a:noFill/>
        </p:spPr>
        <p:txBody>
          <a:bodyPr/>
          <a:lstStyle>
            <a:lvl1pPr marL="0" marR="0" indent="0" algn="l" defTabSz="1300262" rtl="0" eaLnBrk="1" fontAlgn="auto" latinLnBrk="0" hangingPunct="1">
              <a:lnSpc>
                <a:spcPct val="90000"/>
              </a:lnSpc>
              <a:spcBef>
                <a:spcPct val="0"/>
              </a:spcBef>
              <a:spcAft>
                <a:spcPts val="0"/>
              </a:spcAft>
              <a:buClrTx/>
              <a:buSzTx/>
              <a:buFontTx/>
              <a:buNone/>
              <a:tabLst/>
              <a:defRPr/>
            </a:lvl1pPr>
          </a:lstStyle>
          <a:p>
            <a:r>
              <a:rPr lang="en-US" dirty="0"/>
              <a:t>Click to edit Master title style</a:t>
            </a:r>
            <a:br>
              <a:rPr lang="en-US" dirty="0"/>
            </a:br>
            <a:r>
              <a:rPr lang="en-US" dirty="0"/>
              <a:t>2 Lines</a:t>
            </a:r>
          </a:p>
        </p:txBody>
      </p:sp>
      <p:sp>
        <p:nvSpPr>
          <p:cNvPr id="46" name="TextBox 45"/>
          <p:cNvSpPr txBox="1"/>
          <p:nvPr userDrawn="1"/>
        </p:nvSpPr>
        <p:spPr>
          <a:xfrm>
            <a:off x="4081463" y="7147394"/>
            <a:ext cx="3484278" cy="1799227"/>
          </a:xfrm>
          <a:prstGeom prst="rect">
            <a:avLst/>
          </a:prstGeom>
          <a:noFill/>
        </p:spPr>
        <p:txBody>
          <a:bodyPr wrap="square" lIns="0" tIns="0" rIns="0" bIns="0" rtlCol="0">
            <a:noAutofit/>
          </a:bodyPr>
          <a:lstStyle/>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New York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USA</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London</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UK</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Munich</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Germany</a:t>
            </a:r>
          </a:p>
          <a:p>
            <a:pPr lvl="0">
              <a:lnSpc>
                <a:spcPts val="3223"/>
              </a:lnSpc>
            </a:pPr>
            <a:r>
              <a:rPr lang="en-US" sz="2275" b="0" i="0" dirty="0">
                <a:solidFill>
                  <a:schemeClr val="tx2"/>
                </a:solidFill>
                <a:latin typeface="DA_FuturaPT Medium" panose="020B0502020204020303" pitchFamily="34" charset="0"/>
                <a:ea typeface="DA_FuturaPT Medium" panose="020B0502020204020303" pitchFamily="34" charset="0"/>
              </a:rPr>
              <a:t>Zug</a:t>
            </a:r>
            <a:r>
              <a:rPr lang="en-US" sz="2275" b="0" i="0" dirty="0">
                <a:solidFill>
                  <a:schemeClr val="tx2"/>
                </a:solidFill>
                <a:latin typeface="DA_FuturaPT Book" panose="020B0502020204020303" pitchFamily="34" charset="0"/>
                <a:ea typeface="DA_FuturaPT Book" panose="020B0502020204020303" pitchFamily="34" charset="0"/>
              </a:rPr>
              <a:t> </a:t>
            </a:r>
            <a:r>
              <a:rPr lang="en-US" sz="2275" b="0" i="0" dirty="0">
                <a:solidFill>
                  <a:schemeClr val="tx2"/>
                </a:solidFill>
                <a:latin typeface="DA_FuturaPT Book" panose="020B0502020204020303" pitchFamily="34" charset="0"/>
                <a:ea typeface="DA_FuturaPT Book" panose="020B0502020204020303" pitchFamily="34" charset="0"/>
                <a:cs typeface="Open Sans Light" charset="0"/>
              </a:rPr>
              <a:t>Switzerland</a:t>
            </a:r>
          </a:p>
          <a:p>
            <a:pPr>
              <a:lnSpc>
                <a:spcPts val="3223"/>
              </a:lnSpc>
            </a:pPr>
            <a:endParaRPr lang="en-US" sz="2275" b="0" i="0" dirty="0">
              <a:solidFill>
                <a:schemeClr val="tx2"/>
              </a:solidFill>
              <a:latin typeface="DA_FuturaPT Book" panose="020B0502020204020303" pitchFamily="34" charset="0"/>
              <a:ea typeface="DA_FuturaPT Book" panose="020B0502020204020303" pitchFamily="34" charset="0"/>
            </a:endParaRPr>
          </a:p>
        </p:txBody>
      </p:sp>
      <p:pic>
        <p:nvPicPr>
          <p:cNvPr id="7" name="Picture 6">
            <a:extLst>
              <a:ext uri="{FF2B5EF4-FFF2-40B4-BE49-F238E27FC236}">
                <a16:creationId xmlns:a16="http://schemas.microsoft.com/office/drawing/2014/main" id="{7C0B8819-F8E8-2A78-B421-E8C98776196D}"/>
              </a:ext>
            </a:extLst>
          </p:cNvPr>
          <p:cNvPicPr>
            <a:picLocks noChangeAspect="1"/>
          </p:cNvPicPr>
          <p:nvPr userDrawn="1"/>
        </p:nvPicPr>
        <p:blipFill>
          <a:blip r:embed="rId2"/>
          <a:stretch>
            <a:fillRect/>
          </a:stretch>
        </p:blipFill>
        <p:spPr>
          <a:xfrm>
            <a:off x="3226973" y="3019926"/>
            <a:ext cx="3912791" cy="627523"/>
          </a:xfrm>
          <a:prstGeom prst="rect">
            <a:avLst/>
          </a:prstGeom>
        </p:spPr>
      </p:pic>
      <p:cxnSp>
        <p:nvCxnSpPr>
          <p:cNvPr id="2" name="Straight Connector 1">
            <a:extLst>
              <a:ext uri="{FF2B5EF4-FFF2-40B4-BE49-F238E27FC236}">
                <a16:creationId xmlns:a16="http://schemas.microsoft.com/office/drawing/2014/main" id="{8B3A778A-CC5C-0269-60B9-023A8A680D3F}"/>
              </a:ext>
            </a:extLst>
          </p:cNvPr>
          <p:cNvCxnSpPr>
            <a:cxnSpLocks/>
          </p:cNvCxnSpPr>
          <p:nvPr userDrawn="1"/>
        </p:nvCxnSpPr>
        <p:spPr>
          <a:xfrm>
            <a:off x="4081463" y="5860540"/>
            <a:ext cx="131286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3" name="Picture Placeholder 7">
            <a:extLst>
              <a:ext uri="{FF2B5EF4-FFF2-40B4-BE49-F238E27FC236}">
                <a16:creationId xmlns:a16="http://schemas.microsoft.com/office/drawing/2014/main" id="{F3BB2DD8-A1A3-5E32-B88E-F9779FDE689E}"/>
              </a:ext>
            </a:extLst>
          </p:cNvPr>
          <p:cNvSpPr>
            <a:spLocks noGrp="1"/>
          </p:cNvSpPr>
          <p:nvPr>
            <p:ph type="pic" sz="quarter" idx="21" hasCustomPrompt="1"/>
          </p:nvPr>
        </p:nvSpPr>
        <p:spPr>
          <a:xfrm>
            <a:off x="13357224" y="2922104"/>
            <a:ext cx="3490911" cy="809121"/>
          </a:xfrm>
          <a:prstGeom prst="rect">
            <a:avLst/>
          </a:prstGeom>
          <a:noFill/>
        </p:spPr>
        <p:txBody>
          <a:bodyPr vert="horz" anchor="ctr" anchorCtr="0"/>
          <a:lstStyle>
            <a:lvl1pPr marL="0" indent="0" algn="ctr">
              <a:buNone/>
              <a:defRPr sz="1896" b="0" i="0" cap="all" baseline="0">
                <a:latin typeface="DA_FuturaPT Book" panose="020B0502020204020303" pitchFamily="34" charset="0"/>
                <a:ea typeface="DA_FuturaPT Book" panose="020B0502020204020303" pitchFamily="34" charset="0"/>
              </a:defRPr>
            </a:lvl1pPr>
          </a:lstStyle>
          <a:p>
            <a:r>
              <a:rPr lang="en-US" dirty="0"/>
              <a:t>LOGO</a:t>
            </a:r>
          </a:p>
        </p:txBody>
      </p:sp>
    </p:spTree>
    <p:extLst>
      <p:ext uri="{BB962C8B-B14F-4D97-AF65-F5344CB8AC3E}">
        <p14:creationId xmlns:p14="http://schemas.microsoft.com/office/powerpoint/2010/main" val="4131633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er 1 Line Content 1 Row">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40000" y="1080001"/>
            <a:ext cx="11917225" cy="896438"/>
          </a:xfrm>
        </p:spPr>
        <p:txBody>
          <a:bodyPr/>
          <a:lstStyle>
            <a:lvl1pPr>
              <a:defRPr baseline="0"/>
            </a:lvl1pPr>
          </a:lstStyle>
          <a:p>
            <a:r>
              <a:rPr lang="en-US" dirty="0"/>
              <a:t>Click to edit</a:t>
            </a:r>
          </a:p>
        </p:txBody>
      </p:sp>
      <p:pic>
        <p:nvPicPr>
          <p:cNvPr id="13" name="Picture 12">
            <a:extLst>
              <a:ext uri="{FF2B5EF4-FFF2-40B4-BE49-F238E27FC236}">
                <a16:creationId xmlns:a16="http://schemas.microsoft.com/office/drawing/2014/main" id="{96597C9E-6F40-BB16-03A0-6580B9778EBA}"/>
              </a:ext>
            </a:extLst>
          </p:cNvPr>
          <p:cNvPicPr>
            <a:picLocks noChangeAspect="1"/>
          </p:cNvPicPr>
          <p:nvPr userDrawn="1"/>
        </p:nvPicPr>
        <p:blipFill>
          <a:blip r:embed="rId2"/>
          <a:stretch>
            <a:fillRect/>
          </a:stretch>
        </p:blipFill>
        <p:spPr>
          <a:xfrm>
            <a:off x="14695401" y="1300133"/>
            <a:ext cx="2155998" cy="345774"/>
          </a:xfrm>
          <a:prstGeom prst="rect">
            <a:avLst/>
          </a:prstGeom>
        </p:spPr>
      </p:pic>
      <p:sp>
        <p:nvSpPr>
          <p:cNvPr id="6" name="Slide Number Placeholder 3">
            <a:extLst>
              <a:ext uri="{FF2B5EF4-FFF2-40B4-BE49-F238E27FC236}">
                <a16:creationId xmlns:a16="http://schemas.microsoft.com/office/drawing/2014/main" id="{49C52450-689A-4E4F-5B26-7C05AC00CF40}"/>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7" name="Footer Placeholder 4">
            <a:extLst>
              <a:ext uri="{FF2B5EF4-FFF2-40B4-BE49-F238E27FC236}">
                <a16:creationId xmlns:a16="http://schemas.microsoft.com/office/drawing/2014/main" id="{FF281253-4FDB-E948-8195-28D3CFFEC43D}"/>
              </a:ext>
            </a:extLst>
          </p:cNvPr>
          <p:cNvSpPr>
            <a:spLocks noGrp="1"/>
          </p:cNvSpPr>
          <p:nvPr>
            <p:ph type="ftr" sz="quarter" idx="3"/>
          </p:nvPr>
        </p:nvSpPr>
        <p:spPr>
          <a:xfrm>
            <a:off x="1439863" y="9104312"/>
            <a:ext cx="10152062"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
        <p:nvSpPr>
          <p:cNvPr id="12" name="Content Placeholder 11">
            <a:extLst>
              <a:ext uri="{FF2B5EF4-FFF2-40B4-BE49-F238E27FC236}">
                <a16:creationId xmlns:a16="http://schemas.microsoft.com/office/drawing/2014/main" id="{B1147A31-0FB7-4A83-96E2-920430B279AA}"/>
              </a:ext>
            </a:extLst>
          </p:cNvPr>
          <p:cNvSpPr>
            <a:spLocks noGrp="1"/>
          </p:cNvSpPr>
          <p:nvPr>
            <p:ph sz="quarter" idx="10"/>
          </p:nvPr>
        </p:nvSpPr>
        <p:spPr>
          <a:xfrm>
            <a:off x="1439863" y="2660650"/>
            <a:ext cx="15408275" cy="62642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dirty="0"/>
          </a:p>
        </p:txBody>
      </p:sp>
      <p:cxnSp>
        <p:nvCxnSpPr>
          <p:cNvPr id="15" name="Straight Connector 14">
            <a:extLst>
              <a:ext uri="{FF2B5EF4-FFF2-40B4-BE49-F238E27FC236}">
                <a16:creationId xmlns:a16="http://schemas.microsoft.com/office/drawing/2014/main" id="{624C00FE-7A2E-F2E7-1CE4-FC7AD11CE3DE}"/>
              </a:ext>
            </a:extLst>
          </p:cNvPr>
          <p:cNvCxnSpPr>
            <a:cxnSpLocks/>
          </p:cNvCxnSpPr>
          <p:nvPr userDrawn="1"/>
        </p:nvCxnSpPr>
        <p:spPr>
          <a:xfrm>
            <a:off x="1439863" y="1980000"/>
            <a:ext cx="1320800"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859021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40000" y="1080000"/>
            <a:ext cx="15408138" cy="1580650"/>
          </a:xfrm>
          <a:prstGeom prst="rect">
            <a:avLst/>
          </a:prstGeom>
        </p:spPr>
        <p:txBody>
          <a:bodyPr vert="horz" lIns="0" tIns="0" rIns="0" bIns="0" rtlCol="0" anchor="t" anchorCtr="0">
            <a:noAutofit/>
          </a:bodyPr>
          <a:lstStyle/>
          <a:p>
            <a:r>
              <a:rPr lang="en-US" dirty="0"/>
              <a:t>Sample Text</a:t>
            </a:r>
            <a:br>
              <a:rPr lang="en-US" dirty="0"/>
            </a:br>
            <a:endParaRPr lang="en-US" dirty="0"/>
          </a:p>
        </p:txBody>
      </p:sp>
      <p:sp>
        <p:nvSpPr>
          <p:cNvPr id="4" name="Slide Number Placeholder 3">
            <a:extLst>
              <a:ext uri="{FF2B5EF4-FFF2-40B4-BE49-F238E27FC236}">
                <a16:creationId xmlns:a16="http://schemas.microsoft.com/office/drawing/2014/main" id="{3B2AF341-81A0-D0EC-3917-0BE4AA58EA68}"/>
              </a:ext>
            </a:extLst>
          </p:cNvPr>
          <p:cNvSpPr>
            <a:spLocks noGrp="1"/>
          </p:cNvSpPr>
          <p:nvPr>
            <p:ph type="sldNum" sz="quarter" idx="4"/>
          </p:nvPr>
        </p:nvSpPr>
        <p:spPr>
          <a:xfrm>
            <a:off x="15516225" y="9104312"/>
            <a:ext cx="1331912" cy="504825"/>
          </a:xfrm>
          <a:prstGeom prst="rect">
            <a:avLst/>
          </a:prstGeom>
        </p:spPr>
        <p:txBody>
          <a:bodyPr vert="horz" lIns="0" tIns="0" rIns="0" bIns="0" rtlCol="0" anchor="t"/>
          <a:lstStyle>
            <a:lvl1pPr algn="r">
              <a:defRPr sz="1400" b="1">
                <a:solidFill>
                  <a:schemeClr val="tx1"/>
                </a:solidFill>
              </a:defRPr>
            </a:lvl1pPr>
          </a:lstStyle>
          <a:p>
            <a:r>
              <a:rPr lang="ru-RU" dirty="0"/>
              <a:t> </a:t>
            </a:r>
            <a:r>
              <a:rPr lang="ru-RU" b="0" dirty="0"/>
              <a:t>/</a:t>
            </a:r>
            <a:r>
              <a:rPr lang="ru-RU" dirty="0"/>
              <a:t> </a:t>
            </a:r>
            <a:fld id="{49165CBE-C494-7A42-AB39-464FE4BAD852}" type="slidenum">
              <a:rPr lang="en-RU" smtClean="0"/>
              <a:pPr/>
              <a:t>‹#›</a:t>
            </a:fld>
            <a:endParaRPr lang="en-RU" dirty="0"/>
          </a:p>
        </p:txBody>
      </p:sp>
      <p:sp>
        <p:nvSpPr>
          <p:cNvPr id="5" name="Footer Placeholder 4">
            <a:extLst>
              <a:ext uri="{FF2B5EF4-FFF2-40B4-BE49-F238E27FC236}">
                <a16:creationId xmlns:a16="http://schemas.microsoft.com/office/drawing/2014/main" id="{0F0A4FB8-CCA0-1F57-2DA0-498CFCC7B348}"/>
              </a:ext>
            </a:extLst>
          </p:cNvPr>
          <p:cNvSpPr>
            <a:spLocks noGrp="1"/>
          </p:cNvSpPr>
          <p:nvPr>
            <p:ph type="ftr" sz="quarter" idx="3"/>
          </p:nvPr>
        </p:nvSpPr>
        <p:spPr>
          <a:xfrm>
            <a:off x="1440000" y="9104312"/>
            <a:ext cx="10117136" cy="504826"/>
          </a:xfrm>
          <a:prstGeom prst="rect">
            <a:avLst/>
          </a:prstGeom>
        </p:spPr>
        <p:txBody>
          <a:bodyPr vert="horz" lIns="0" tIns="0" rIns="0" bIns="0" rtlCol="0" anchor="t"/>
          <a:lstStyle>
            <a:lvl1pPr algn="l">
              <a:lnSpc>
                <a:spcPct val="90000"/>
              </a:lnSpc>
              <a:defRPr sz="1200">
                <a:solidFill>
                  <a:schemeClr val="tx1"/>
                </a:solidFill>
              </a:defRPr>
            </a:lvl1pPr>
          </a:lstStyle>
          <a:p>
            <a:endParaRPr lang="en-RU" dirty="0"/>
          </a:p>
        </p:txBody>
      </p:sp>
      <p:sp>
        <p:nvSpPr>
          <p:cNvPr id="6" name="Text Placeholder 2">
            <a:extLst>
              <a:ext uri="{FF2B5EF4-FFF2-40B4-BE49-F238E27FC236}">
                <a16:creationId xmlns:a16="http://schemas.microsoft.com/office/drawing/2014/main" id="{0C0347B0-D0F9-4B91-9BC1-4DAC2ABC3ACD}"/>
              </a:ext>
            </a:extLst>
          </p:cNvPr>
          <p:cNvSpPr>
            <a:spLocks noGrp="1"/>
          </p:cNvSpPr>
          <p:nvPr>
            <p:ph type="body" idx="1"/>
          </p:nvPr>
        </p:nvSpPr>
        <p:spPr>
          <a:xfrm>
            <a:off x="1439864" y="2664000"/>
            <a:ext cx="15408138" cy="6260925"/>
          </a:xfrm>
          <a:prstGeom prst="rect">
            <a:avLst/>
          </a:prstGeom>
        </p:spPr>
        <p:txBody>
          <a:bodyPr vert="horz" lIns="0" tIns="0" rIns="0" bIns="0" rtlCol="0">
            <a:noAutofit/>
          </a:bodyPr>
          <a:lstStyle/>
          <a:p>
            <a:r>
              <a:rPr lang="en-US" dirty="0"/>
              <a:t>Master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err="1"/>
              <a:t>Eigth</a:t>
            </a:r>
            <a:r>
              <a:rPr lang="en-US" dirty="0"/>
              <a:t> level</a:t>
            </a:r>
          </a:p>
        </p:txBody>
      </p:sp>
    </p:spTree>
    <p:extLst>
      <p:ext uri="{BB962C8B-B14F-4D97-AF65-F5344CB8AC3E}">
        <p14:creationId xmlns:p14="http://schemas.microsoft.com/office/powerpoint/2010/main" val="3948771961"/>
      </p:ext>
    </p:extLst>
  </p:cSld>
  <p:clrMap bg1="lt1" tx1="dk1" bg2="lt2" tx2="dk2" accent1="accent1" accent2="accent2" accent3="accent3" accent4="accent4" accent5="accent5" accent6="accent6" hlink="hlink" folHlink="folHlink"/>
  <p:sldLayoutIdLst>
    <p:sldLayoutId id="2147483972" r:id="rId1"/>
    <p:sldLayoutId id="2147483973" r:id="rId2"/>
    <p:sldLayoutId id="2147484035" r:id="rId3"/>
    <p:sldLayoutId id="2147484032" r:id="rId4"/>
    <p:sldLayoutId id="2147484040" r:id="rId5"/>
    <p:sldLayoutId id="2147484033" r:id="rId6"/>
    <p:sldLayoutId id="2147484034" r:id="rId7"/>
    <p:sldLayoutId id="2147484052" r:id="rId8"/>
    <p:sldLayoutId id="2147483976" r:id="rId9"/>
    <p:sldLayoutId id="2147484049" r:id="rId10"/>
    <p:sldLayoutId id="2147484050" r:id="rId11"/>
    <p:sldLayoutId id="2147484023" r:id="rId12"/>
    <p:sldLayoutId id="2147484051" r:id="rId13"/>
    <p:sldLayoutId id="2147484024" r:id="rId14"/>
    <p:sldLayoutId id="2147484053" r:id="rId15"/>
    <p:sldLayoutId id="2147484030" r:id="rId16"/>
    <p:sldLayoutId id="2147484055" r:id="rId17"/>
    <p:sldLayoutId id="2147484054" r:id="rId18"/>
    <p:sldLayoutId id="2147484031" r:id="rId19"/>
    <p:sldLayoutId id="2147484036" r:id="rId20"/>
    <p:sldLayoutId id="2147484037" r:id="rId21"/>
    <p:sldLayoutId id="2147484038" r:id="rId22"/>
    <p:sldLayoutId id="2147484039" r:id="rId23"/>
    <p:sldLayoutId id="2147484025" r:id="rId24"/>
    <p:sldLayoutId id="2147484026" r:id="rId25"/>
    <p:sldLayoutId id="2147484027" r:id="rId26"/>
    <p:sldLayoutId id="2147484028" r:id="rId27"/>
    <p:sldLayoutId id="2147484047" r:id="rId28"/>
    <p:sldLayoutId id="2147484048" r:id="rId29"/>
    <p:sldLayoutId id="2147484029" r:id="rId30"/>
    <p:sldLayoutId id="2147484046" r:id="rId31"/>
    <p:sldLayoutId id="2147483997" r:id="rId32"/>
    <p:sldLayoutId id="2147484044" r:id="rId33"/>
    <p:sldLayoutId id="2147484045" r:id="rId34"/>
    <p:sldLayoutId id="2147483977" r:id="rId35"/>
    <p:sldLayoutId id="2147484056" r:id="rId36"/>
  </p:sldLayoutIdLst>
  <p:hf hdr="0" ftr="0" dt="0"/>
  <p:txStyles>
    <p:titleStyle>
      <a:lvl1pPr algn="l" defTabSz="1300262" rtl="0" eaLnBrk="1" latinLnBrk="0" hangingPunct="1">
        <a:lnSpc>
          <a:spcPct val="90000"/>
        </a:lnSpc>
        <a:spcBef>
          <a:spcPct val="0"/>
        </a:spcBef>
        <a:buNone/>
        <a:defRPr sz="5400" kern="1200" baseline="0">
          <a:solidFill>
            <a:schemeClr val="tx1"/>
          </a:solidFill>
          <a:latin typeface="+mj-lt"/>
          <a:ea typeface="+mj-ea"/>
          <a:cs typeface="+mj-cs"/>
        </a:defRPr>
      </a:lvl1pPr>
    </p:titleStyle>
    <p:bodyStyle>
      <a:lvl1pPr marL="0" indent="0" algn="l" defTabSz="1300262" rtl="0" eaLnBrk="1" latinLnBrk="0" hangingPunct="1">
        <a:lnSpc>
          <a:spcPct val="100000"/>
        </a:lnSpc>
        <a:spcBef>
          <a:spcPts val="0"/>
        </a:spcBef>
        <a:spcAft>
          <a:spcPts val="1200"/>
        </a:spcAft>
        <a:buClr>
          <a:srgbClr val="FFB133"/>
        </a:buClr>
        <a:buFontTx/>
        <a:buNone/>
        <a:defRPr sz="2400" b="0" i="0" kern="1200">
          <a:solidFill>
            <a:schemeClr val="tx1"/>
          </a:solidFill>
          <a:latin typeface="DA_FuturaPT Book" panose="020B0502020204020303" pitchFamily="34" charset="0"/>
          <a:ea typeface="DA_FuturaPT Book" panose="020B0502020204020303" pitchFamily="34" charset="0"/>
          <a:cs typeface="+mn-cs"/>
        </a:defRPr>
      </a:lvl1pPr>
      <a:lvl2pPr marL="0" indent="0" algn="l" defTabSz="1300262" rtl="0" eaLnBrk="1" latinLnBrk="0" hangingPunct="1">
        <a:lnSpc>
          <a:spcPct val="100000"/>
        </a:lnSpc>
        <a:spcBef>
          <a:spcPts val="0"/>
        </a:spcBef>
        <a:spcAft>
          <a:spcPts val="1200"/>
        </a:spcAft>
        <a:buClr>
          <a:schemeClr val="tx1"/>
        </a:buClr>
        <a:buSzPct val="120000"/>
        <a:buFontTx/>
        <a:buNone/>
        <a:defRPr sz="2400" b="0" i="0" kern="1200">
          <a:ln>
            <a:noFill/>
          </a:ln>
          <a:solidFill>
            <a:schemeClr val="tx1"/>
          </a:solidFill>
          <a:latin typeface="DA_FuturaPT Demi" panose="020B0502020204020303" pitchFamily="34" charset="77"/>
          <a:ea typeface="DA_FuturaPT Demi" panose="020B0502020204020303" pitchFamily="34" charset="77"/>
          <a:cs typeface="+mn-cs"/>
        </a:defRPr>
      </a:lvl2pPr>
      <a:lvl3pPr marL="396000" indent="-396000" algn="l" defTabSz="1300262" rtl="0" eaLnBrk="1" latinLnBrk="0" hangingPunct="1">
        <a:lnSpc>
          <a:spcPct val="100000"/>
        </a:lnSpc>
        <a:spcBef>
          <a:spcPts val="0"/>
        </a:spcBef>
        <a:spcAft>
          <a:spcPts val="1200"/>
        </a:spcAft>
        <a:buClr>
          <a:schemeClr val="tx1"/>
        </a:buClr>
        <a:buSzPct val="100000"/>
        <a:buFont typeface="Arial" panose="020B0604020202020204" pitchFamily="34" charset="0"/>
        <a:buChar char="•"/>
        <a:defRPr sz="2400" b="0" i="0" kern="1200">
          <a:solidFill>
            <a:schemeClr val="tx1"/>
          </a:solidFill>
          <a:latin typeface="DA_FuturaPT Book" panose="020B0502020204020303" pitchFamily="34" charset="0"/>
          <a:ea typeface="DA_FuturaPT Book" panose="020B0502020204020303" pitchFamily="34" charset="0"/>
          <a:cs typeface="+mn-cs"/>
        </a:defRPr>
      </a:lvl3pPr>
      <a:lvl4pPr marL="572400" indent="-396000" algn="l" defTabSz="1300262" rtl="0" eaLnBrk="1" latinLnBrk="0" hangingPunct="1">
        <a:lnSpc>
          <a:spcPct val="100000"/>
        </a:lnSpc>
        <a:spcBef>
          <a:spcPts val="0"/>
        </a:spcBef>
        <a:spcAft>
          <a:spcPts val="1200"/>
        </a:spcAft>
        <a:buClr>
          <a:schemeClr val="tx1"/>
        </a:buClr>
        <a:buFont typeface="Arial" panose="020B0604020202020204" pitchFamily="34" charset="0"/>
        <a:buChar char="•"/>
        <a:defRPr sz="1800" b="0" i="0" kern="1200">
          <a:solidFill>
            <a:schemeClr val="tx1"/>
          </a:solidFill>
          <a:latin typeface="DA_FuturaPT Book" panose="020B0502020204020303" pitchFamily="34" charset="0"/>
          <a:ea typeface="DA_FuturaPT Book" panose="020B0502020204020303" pitchFamily="34" charset="0"/>
          <a:cs typeface="+mn-cs"/>
        </a:defRPr>
      </a:lvl4pPr>
      <a:lvl5pPr marL="1076400" indent="-396000" algn="l" defTabSz="1300262" rtl="0" eaLnBrk="1" latinLnBrk="0" hangingPunct="1">
        <a:lnSpc>
          <a:spcPct val="100000"/>
        </a:lnSpc>
        <a:spcBef>
          <a:spcPts val="0"/>
        </a:spcBef>
        <a:spcAft>
          <a:spcPts val="1200"/>
        </a:spcAft>
        <a:buClr>
          <a:schemeClr val="tx1"/>
        </a:buClr>
        <a:buFont typeface="Arial" panose="020B0604020202020204" pitchFamily="34" charset="0"/>
        <a:buChar char="•"/>
        <a:tabLst>
          <a:tab pos="8994988" algn="l"/>
        </a:tabLst>
        <a:defRPr sz="1800" b="0" i="0" kern="1200">
          <a:solidFill>
            <a:schemeClr val="tx1"/>
          </a:solidFill>
          <a:latin typeface="+mn-lt"/>
          <a:ea typeface="DA_FuturaPT Book" panose="020B0502020204020303" pitchFamily="34" charset="0"/>
          <a:cs typeface="+mn-cs"/>
        </a:defRPr>
      </a:lvl5pPr>
      <a:lvl6pPr marL="342900" indent="-342900" algn="l" defTabSz="1300262" rtl="0" eaLnBrk="1" latinLnBrk="0" hangingPunct="1">
        <a:lnSpc>
          <a:spcPct val="100000"/>
        </a:lnSpc>
        <a:spcBef>
          <a:spcPts val="0"/>
        </a:spcBef>
        <a:spcAft>
          <a:spcPts val="1200"/>
        </a:spcAft>
        <a:buFont typeface="+mj-lt"/>
        <a:buAutoNum type="arabicPeriod"/>
        <a:defRPr sz="2400" b="0" i="0" kern="1200">
          <a:solidFill>
            <a:schemeClr val="tx1"/>
          </a:solidFill>
          <a:latin typeface="DA_FuturaPT Medium" panose="020B0502020204020303" pitchFamily="34" charset="77"/>
          <a:ea typeface="DA_FuturaPT Medium" panose="020B0502020204020303" pitchFamily="34" charset="77"/>
          <a:cs typeface="+mn-cs"/>
        </a:defRPr>
      </a:lvl6pPr>
      <a:lvl7pPr marL="0" indent="0" algn="l" defTabSz="1300262" rtl="0" eaLnBrk="1" latinLnBrk="0" hangingPunct="1">
        <a:lnSpc>
          <a:spcPct val="100000"/>
        </a:lnSpc>
        <a:spcBef>
          <a:spcPts val="0"/>
        </a:spcBef>
        <a:spcAft>
          <a:spcPts val="800"/>
        </a:spcAft>
        <a:buFontTx/>
        <a:buNone/>
        <a:defRPr sz="1800" kern="1200">
          <a:solidFill>
            <a:schemeClr val="tx1"/>
          </a:solidFill>
          <a:latin typeface="+mn-lt"/>
          <a:ea typeface="+mn-ea"/>
          <a:cs typeface="+mn-cs"/>
        </a:defRPr>
      </a:lvl7pPr>
      <a:lvl8pPr marL="324000" indent="-324000" algn="l" defTabSz="1300262" rtl="0" eaLnBrk="1" latinLnBrk="0" hangingPunct="1">
        <a:lnSpc>
          <a:spcPct val="100000"/>
        </a:lnSpc>
        <a:spcBef>
          <a:spcPts val="0"/>
        </a:spcBef>
        <a:spcAft>
          <a:spcPts val="800"/>
        </a:spcAft>
        <a:buFont typeface="Arial" panose="020B0604020202020204" pitchFamily="34" charset="0"/>
        <a:buChar char="•"/>
        <a:defRPr sz="1800" kern="1200">
          <a:solidFill>
            <a:schemeClr val="tx1"/>
          </a:solidFill>
          <a:latin typeface="+mn-lt"/>
          <a:ea typeface="+mn-ea"/>
          <a:cs typeface="+mn-cs"/>
        </a:defRPr>
      </a:lvl8pPr>
      <a:lvl9pPr marL="0" indent="0" algn="l" defTabSz="1300262" rtl="0" eaLnBrk="1" latinLnBrk="0" hangingPunct="1">
        <a:lnSpc>
          <a:spcPct val="100000"/>
        </a:lnSpc>
        <a:spcBef>
          <a:spcPts val="0"/>
        </a:spcBef>
        <a:spcAft>
          <a:spcPts val="800"/>
        </a:spcAft>
        <a:buFont typeface="Arial" panose="020B0604020202020204" pitchFamily="34" charset="0"/>
        <a:buNone/>
        <a:defRPr sz="1600" kern="1200">
          <a:solidFill>
            <a:schemeClr val="tx1"/>
          </a:solidFill>
          <a:latin typeface="+mn-lt"/>
          <a:ea typeface="+mn-ea"/>
          <a:cs typeface="+mn-cs"/>
        </a:defRPr>
      </a:lvl9pPr>
    </p:bodyStyle>
    <p:otherStyle>
      <a:defPPr>
        <a:defRPr lang="en-US"/>
      </a:defPPr>
      <a:lvl1pPr marL="0" algn="l" defTabSz="1300262" rtl="0" eaLnBrk="1" latinLnBrk="0" hangingPunct="1">
        <a:defRPr sz="2560" kern="1200">
          <a:solidFill>
            <a:schemeClr val="tx1"/>
          </a:solidFill>
          <a:latin typeface="+mn-lt"/>
          <a:ea typeface="+mn-ea"/>
          <a:cs typeface="+mn-cs"/>
        </a:defRPr>
      </a:lvl1pPr>
      <a:lvl2pPr marL="650131" algn="l" defTabSz="1300262" rtl="0" eaLnBrk="1" latinLnBrk="0" hangingPunct="1">
        <a:defRPr sz="2560" kern="1200">
          <a:solidFill>
            <a:schemeClr val="tx1"/>
          </a:solidFill>
          <a:latin typeface="+mn-lt"/>
          <a:ea typeface="+mn-ea"/>
          <a:cs typeface="+mn-cs"/>
        </a:defRPr>
      </a:lvl2pPr>
      <a:lvl3pPr marL="1300262" algn="l" defTabSz="1300262" rtl="0" eaLnBrk="1" latinLnBrk="0" hangingPunct="1">
        <a:defRPr sz="2560" kern="1200">
          <a:solidFill>
            <a:schemeClr val="tx1"/>
          </a:solidFill>
          <a:latin typeface="+mn-lt"/>
          <a:ea typeface="+mn-ea"/>
          <a:cs typeface="+mn-cs"/>
        </a:defRPr>
      </a:lvl3pPr>
      <a:lvl4pPr marL="1950393" algn="l" defTabSz="1300262" rtl="0" eaLnBrk="1" latinLnBrk="0" hangingPunct="1">
        <a:defRPr sz="2560" kern="1200">
          <a:solidFill>
            <a:schemeClr val="tx1"/>
          </a:solidFill>
          <a:latin typeface="+mn-lt"/>
          <a:ea typeface="+mn-ea"/>
          <a:cs typeface="+mn-cs"/>
        </a:defRPr>
      </a:lvl4pPr>
      <a:lvl5pPr marL="2600525" algn="l" defTabSz="1300262" rtl="0" eaLnBrk="1" latinLnBrk="0" hangingPunct="1">
        <a:defRPr sz="2560" kern="1200">
          <a:solidFill>
            <a:schemeClr val="tx1"/>
          </a:solidFill>
          <a:latin typeface="+mn-lt"/>
          <a:ea typeface="+mn-ea"/>
          <a:cs typeface="+mn-cs"/>
        </a:defRPr>
      </a:lvl5pPr>
      <a:lvl6pPr marL="3250656" algn="l" defTabSz="1300262" rtl="0" eaLnBrk="1" latinLnBrk="0" hangingPunct="1">
        <a:defRPr sz="2560" kern="1200">
          <a:solidFill>
            <a:schemeClr val="tx1"/>
          </a:solidFill>
          <a:latin typeface="+mn-lt"/>
          <a:ea typeface="+mn-ea"/>
          <a:cs typeface="+mn-cs"/>
        </a:defRPr>
      </a:lvl6pPr>
      <a:lvl7pPr marL="3900787" algn="l" defTabSz="1300262" rtl="0" eaLnBrk="1" latinLnBrk="0" hangingPunct="1">
        <a:defRPr sz="2560" kern="1200">
          <a:solidFill>
            <a:schemeClr val="tx1"/>
          </a:solidFill>
          <a:latin typeface="+mn-lt"/>
          <a:ea typeface="+mn-ea"/>
          <a:cs typeface="+mn-cs"/>
        </a:defRPr>
      </a:lvl7pPr>
      <a:lvl8pPr marL="4550919" algn="l" defTabSz="1300262" rtl="0" eaLnBrk="1" latinLnBrk="0" hangingPunct="1">
        <a:defRPr sz="2560" kern="1200">
          <a:solidFill>
            <a:schemeClr val="tx1"/>
          </a:solidFill>
          <a:latin typeface="+mn-lt"/>
          <a:ea typeface="+mn-ea"/>
          <a:cs typeface="+mn-cs"/>
        </a:defRPr>
      </a:lvl8pPr>
      <a:lvl9pPr marL="5201050" algn="l" defTabSz="1300262" rtl="0" eaLnBrk="1" latinLnBrk="0" hangingPunct="1">
        <a:defRPr sz="256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678" userDrawn="1">
          <p15:clr>
            <a:srgbClr val="F26B43"/>
          </p15:clr>
        </p15:guide>
        <p15:guide id="3" pos="907" userDrawn="1">
          <p15:clr>
            <a:srgbClr val="F26B43"/>
          </p15:clr>
        </p15:guide>
        <p15:guide id="4" orient="horz" pos="1676" userDrawn="1">
          <p15:clr>
            <a:srgbClr val="F26B43"/>
          </p15:clr>
        </p15:guide>
        <p15:guide id="11" orient="horz" pos="5735" userDrawn="1">
          <p15:clr>
            <a:srgbClr val="F26B43"/>
          </p15:clr>
        </p15:guide>
        <p15:guide id="27" orient="horz" pos="1245" userDrawn="1">
          <p15:clr>
            <a:srgbClr val="F26B43"/>
          </p15:clr>
        </p15:guide>
        <p15:guide id="28" pos="1474" userDrawn="1">
          <p15:clr>
            <a:srgbClr val="F26B43"/>
          </p15:clr>
        </p15:guide>
        <p15:guide id="29" pos="1739" userDrawn="1">
          <p15:clr>
            <a:srgbClr val="F26B43"/>
          </p15:clr>
        </p15:guide>
        <p15:guide id="30" pos="2302" userDrawn="1">
          <p15:clr>
            <a:srgbClr val="F26B43"/>
          </p15:clr>
        </p15:guide>
        <p15:guide id="31" pos="2571" userDrawn="1">
          <p15:clr>
            <a:srgbClr val="F26B43"/>
          </p15:clr>
        </p15:guide>
        <p15:guide id="32" pos="3136" userDrawn="1">
          <p15:clr>
            <a:srgbClr val="F26B43"/>
          </p15:clr>
        </p15:guide>
        <p15:guide id="33" pos="3398" userDrawn="1">
          <p15:clr>
            <a:srgbClr val="F26B43"/>
          </p15:clr>
        </p15:guide>
        <p15:guide id="34" pos="3968" userDrawn="1">
          <p15:clr>
            <a:srgbClr val="F26B43"/>
          </p15:clr>
        </p15:guide>
        <p15:guide id="35" pos="4229" userDrawn="1">
          <p15:clr>
            <a:srgbClr val="F26B43"/>
          </p15:clr>
        </p15:guide>
        <p15:guide id="36" pos="4794" userDrawn="1">
          <p15:clr>
            <a:srgbClr val="F26B43"/>
          </p15:clr>
        </p15:guide>
        <p15:guide id="37" pos="5065" userDrawn="1">
          <p15:clr>
            <a:srgbClr val="F26B43"/>
          </p15:clr>
        </p15:guide>
        <p15:guide id="38" pos="5628" userDrawn="1">
          <p15:clr>
            <a:srgbClr val="F26B43"/>
          </p15:clr>
        </p15:guide>
        <p15:guide id="39" pos="5892" userDrawn="1">
          <p15:clr>
            <a:srgbClr val="F26B43"/>
          </p15:clr>
        </p15:guide>
        <p15:guide id="40" pos="6457" userDrawn="1">
          <p15:clr>
            <a:srgbClr val="F26B43"/>
          </p15:clr>
        </p15:guide>
        <p15:guide id="41" pos="6721" userDrawn="1">
          <p15:clr>
            <a:srgbClr val="F26B43"/>
          </p15:clr>
        </p15:guide>
        <p15:guide id="42" pos="7291" userDrawn="1">
          <p15:clr>
            <a:srgbClr val="F26B43"/>
          </p15:clr>
        </p15:guide>
        <p15:guide id="43" pos="7553" userDrawn="1">
          <p15:clr>
            <a:srgbClr val="F26B43"/>
          </p15:clr>
        </p15:guide>
        <p15:guide id="44" pos="8120" userDrawn="1">
          <p15:clr>
            <a:srgbClr val="F26B43"/>
          </p15:clr>
        </p15:guide>
        <p15:guide id="45" pos="8384" userDrawn="1">
          <p15:clr>
            <a:srgbClr val="F26B43"/>
          </p15:clr>
        </p15:guide>
        <p15:guide id="46" pos="8949" userDrawn="1">
          <p15:clr>
            <a:srgbClr val="F26B43"/>
          </p15:clr>
        </p15:guide>
        <p15:guide id="47" pos="9220" userDrawn="1">
          <p15:clr>
            <a:srgbClr val="F26B43"/>
          </p15:clr>
        </p15:guide>
        <p15:guide id="48" pos="9783" userDrawn="1">
          <p15:clr>
            <a:srgbClr val="F26B43"/>
          </p15:clr>
        </p15:guide>
        <p15:guide id="49" pos="10046" userDrawn="1">
          <p15:clr>
            <a:srgbClr val="F26B43"/>
          </p15:clr>
        </p15:guide>
        <p15:guide id="50" orient="horz" pos="6053" userDrawn="1">
          <p15:clr>
            <a:srgbClr val="F26B43"/>
          </p15:clr>
        </p15:guide>
        <p15:guide id="51" pos="10613" userDrawn="1">
          <p15:clr>
            <a:srgbClr val="F26B43"/>
          </p15:clr>
        </p15:guide>
        <p15:guide id="52" orient="horz" pos="562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6.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7.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VladislavAntonyuk/SourceGeneratorsDemo" TargetMode="External"/><Relationship Id="rId3" Type="http://schemas.openxmlformats.org/officeDocument/2006/relationships/slideLayout" Target="../slideLayouts/slideLayout9.xml"/><Relationship Id="rId7" Type="http://schemas.openxmlformats.org/officeDocument/2006/relationships/hyperlink" Target="https://github.com/amis92/csharp-source-generators" TargetMode="Externa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hyperlink" Target="https://andrewlock.net/series/creating-a-source-generator/" TargetMode="External"/><Relationship Id="rId5" Type="http://schemas.openxmlformats.org/officeDocument/2006/relationships/hyperlink" Target="https://learn.microsoft.com/en-us/dotnet/csharp/roslyn-sdk/source-generators-overview" TargetMode="External"/><Relationship Id="rId4" Type="http://schemas.openxmlformats.org/officeDocument/2006/relationships/notesSlide" Target="../notesSlides/notesSlide9.xml"/><Relationship Id="rId9"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slideLayout" Target="../slideLayouts/slideLayout9.xml"/><Relationship Id="rId7" Type="http://schemas.openxmlformats.org/officeDocument/2006/relationships/image" Target="../media/image10.sv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7.png"/><Relationship Id="rId4" Type="http://schemas.openxmlformats.org/officeDocument/2006/relationships/notesSlide" Target="../notesSlides/notesSlide2.xml"/><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9.xml"/><Relationship Id="rId7" Type="http://schemas.openxmlformats.org/officeDocument/2006/relationships/image" Target="../media/image15.emf"/><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slideLayout" Target="../slideLayouts/slideLayout9.xml"/><Relationship Id="rId7" Type="http://schemas.openxmlformats.org/officeDocument/2006/relationships/image" Target="../media/image17.emf"/><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6.emf"/><Relationship Id="rId5" Type="http://schemas.openxmlformats.org/officeDocument/2006/relationships/hyperlink" Target="https://github.com/amis92/csharp-source-generators" TargetMode="External"/><Relationship Id="rId10" Type="http://schemas.openxmlformats.org/officeDocument/2006/relationships/image" Target="../media/image7.png"/><Relationship Id="rId4" Type="http://schemas.openxmlformats.org/officeDocument/2006/relationships/notesSlide" Target="../notesSlides/notesSlide5.xml"/><Relationship Id="rId9" Type="http://schemas.openxmlformats.org/officeDocument/2006/relationships/image" Target="../media/image19.emf"/></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7.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7.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F9759E99-E73E-40F6-AC86-0F5FDA688661}"/>
              </a:ext>
            </a:extLst>
          </p:cNvPr>
          <p:cNvSpPr>
            <a:spLocks noGrp="1"/>
          </p:cNvSpPr>
          <p:nvPr>
            <p:ph type="ctrTitle"/>
          </p:nvPr>
        </p:nvSpPr>
        <p:spPr/>
        <p:txBody>
          <a:bodyPr/>
          <a:lstStyle/>
          <a:p>
            <a:r>
              <a:rPr lang="en-US" dirty="0"/>
              <a:t>Mastering .NET Source Generators</a:t>
            </a:r>
          </a:p>
        </p:txBody>
      </p:sp>
      <p:sp>
        <p:nvSpPr>
          <p:cNvPr id="30" name="Subtitle 29">
            <a:extLst>
              <a:ext uri="{FF2B5EF4-FFF2-40B4-BE49-F238E27FC236}">
                <a16:creationId xmlns:a16="http://schemas.microsoft.com/office/drawing/2014/main" id="{EF4C7D30-C890-442A-B99F-90DF86FA05C4}"/>
              </a:ext>
            </a:extLst>
          </p:cNvPr>
          <p:cNvSpPr>
            <a:spLocks noGrp="1"/>
          </p:cNvSpPr>
          <p:nvPr>
            <p:ph type="subTitle" idx="1"/>
          </p:nvPr>
        </p:nvSpPr>
        <p:spPr/>
        <p:txBody>
          <a:bodyPr anchor="b"/>
          <a:lstStyle/>
          <a:p>
            <a:r>
              <a:rPr lang="en-US" dirty="0">
                <a:latin typeface="DA_FuturaPT Demi" panose="020B0502020204020303" pitchFamily="34" charset="77"/>
                <a:ea typeface="DA_FuturaPT Demi" panose="020B0502020204020303" pitchFamily="34" charset="77"/>
              </a:rPr>
              <a:t>Vladislav Antonyuk</a:t>
            </a:r>
            <a:endParaRPr lang="en-US" dirty="0"/>
          </a:p>
        </p:txBody>
      </p:sp>
      <p:pic>
        <p:nvPicPr>
          <p:cNvPr id="5" name="Audio 4">
            <a:hlinkClick r:id="" action="ppaction://media"/>
            <a:extLst>
              <a:ext uri="{FF2B5EF4-FFF2-40B4-BE49-F238E27FC236}">
                <a16:creationId xmlns:a16="http://schemas.microsoft.com/office/drawing/2014/main" id="{155DA22A-D8AE-4ACA-B27C-D29DF7162A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462500" y="9463088"/>
            <a:ext cx="609600" cy="609600"/>
          </a:xfrm>
          <a:prstGeom prst="rect">
            <a:avLst/>
          </a:prstGeom>
        </p:spPr>
      </p:pic>
    </p:spTree>
    <p:extLst>
      <p:ext uri="{BB962C8B-B14F-4D97-AF65-F5344CB8AC3E}">
        <p14:creationId xmlns:p14="http://schemas.microsoft.com/office/powerpoint/2010/main" val="438983862"/>
      </p:ext>
    </p:extLst>
  </p:cSld>
  <p:clrMapOvr>
    <a:masterClrMapping/>
  </p:clrMapOvr>
  <mc:AlternateContent xmlns:mc="http://schemas.openxmlformats.org/markup-compatibility/2006">
    <mc:Choice xmlns:p14="http://schemas.microsoft.com/office/powerpoint/2010/main" Requires="p14">
      <p:transition spd="slow" p14:dur="2000" advTm="6482"/>
    </mc:Choice>
    <mc:Fallback>
      <p:transition spd="slow" advTm="64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82A94-71AB-7786-119D-E79977AC465F}"/>
              </a:ext>
            </a:extLst>
          </p:cNvPr>
          <p:cNvSpPr>
            <a:spLocks noGrp="1"/>
          </p:cNvSpPr>
          <p:nvPr>
            <p:ph type="title"/>
          </p:nvPr>
        </p:nvSpPr>
        <p:spPr/>
        <p:txBody>
          <a:bodyPr/>
          <a:lstStyle/>
          <a:p>
            <a:r>
              <a:rPr lang="en-RS" dirty="0"/>
              <a:t>References</a:t>
            </a:r>
          </a:p>
        </p:txBody>
      </p:sp>
      <p:sp>
        <p:nvSpPr>
          <p:cNvPr id="3" name="Slide Number Placeholder 2">
            <a:extLst>
              <a:ext uri="{FF2B5EF4-FFF2-40B4-BE49-F238E27FC236}">
                <a16:creationId xmlns:a16="http://schemas.microsoft.com/office/drawing/2014/main" id="{A65D09D3-C749-3A9B-866F-CE34F3CA5D7B}"/>
              </a:ext>
            </a:extLst>
          </p:cNvPr>
          <p:cNvSpPr>
            <a:spLocks noGrp="1"/>
          </p:cNvSpPr>
          <p:nvPr>
            <p:ph type="sldNum" sz="quarter" idx="4"/>
          </p:nvPr>
        </p:nvSpPr>
        <p:spPr/>
        <p:txBody>
          <a:bodyPr/>
          <a:lstStyle/>
          <a:p>
            <a:r>
              <a:rPr lang="ru-RU"/>
              <a:t> </a:t>
            </a:r>
            <a:r>
              <a:rPr lang="ru-RU" b="0"/>
              <a:t>/</a:t>
            </a:r>
            <a:r>
              <a:rPr lang="ru-RU"/>
              <a:t> </a:t>
            </a:r>
            <a:fld id="{49165CBE-C494-7A42-AB39-464FE4BAD852}" type="slidenum">
              <a:rPr lang="en-RU" smtClean="0"/>
              <a:pPr/>
              <a:t>10</a:t>
            </a:fld>
            <a:endParaRPr lang="en-RU" dirty="0"/>
          </a:p>
        </p:txBody>
      </p:sp>
      <p:sp>
        <p:nvSpPr>
          <p:cNvPr id="5" name="Oval 4">
            <a:extLst>
              <a:ext uri="{FF2B5EF4-FFF2-40B4-BE49-F238E27FC236}">
                <a16:creationId xmlns:a16="http://schemas.microsoft.com/office/drawing/2014/main" id="{0D4D4D01-2F2B-CD29-811A-F68BD4CA9C21}"/>
              </a:ext>
            </a:extLst>
          </p:cNvPr>
          <p:cNvSpPr/>
          <p:nvPr/>
        </p:nvSpPr>
        <p:spPr>
          <a:xfrm>
            <a:off x="1466184" y="2660650"/>
            <a:ext cx="1294479" cy="129447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r>
              <a:rPr lang="en-RS" sz="2400" dirty="0">
                <a:solidFill>
                  <a:schemeClr val="tx1"/>
                </a:solidFill>
              </a:rPr>
              <a:t>R1</a:t>
            </a:r>
          </a:p>
        </p:txBody>
      </p:sp>
      <p:sp>
        <p:nvSpPr>
          <p:cNvPr id="7" name="TextBox 6">
            <a:extLst>
              <a:ext uri="{FF2B5EF4-FFF2-40B4-BE49-F238E27FC236}">
                <a16:creationId xmlns:a16="http://schemas.microsoft.com/office/drawing/2014/main" id="{58B226A4-A171-1BFC-3A23-7A7EB34CD97F}"/>
              </a:ext>
            </a:extLst>
          </p:cNvPr>
          <p:cNvSpPr txBox="1"/>
          <p:nvPr/>
        </p:nvSpPr>
        <p:spPr>
          <a:xfrm>
            <a:off x="3067403" y="3140009"/>
            <a:ext cx="10124213" cy="335760"/>
          </a:xfrm>
          <a:prstGeom prst="rect">
            <a:avLst/>
          </a:prstGeom>
          <a:noFill/>
        </p:spPr>
        <p:txBody>
          <a:bodyPr wrap="square" lIns="0" tIns="0" rIns="0" bIns="0">
            <a:spAutoFit/>
          </a:bodyPr>
          <a:lstStyle/>
          <a:p>
            <a:r>
              <a:rPr lang="en-US" sz="2200" dirty="0">
                <a:solidFill>
                  <a:schemeClr val="tx2"/>
                </a:solidFill>
                <a:latin typeface="DA_FuturaPT Book" panose="020B0502020204020303" pitchFamily="34" charset="77"/>
                <a:ea typeface="DA_FuturaPT Book" panose="020B0502020204020303" pitchFamily="34" charset="77"/>
                <a:hlinkClick r:id="rId5">
                  <a:extLst>
                    <a:ext uri="{A12FA001-AC4F-418D-AE19-62706E023703}">
                      <ahyp:hlinkClr xmlns:ahyp="http://schemas.microsoft.com/office/drawing/2018/hyperlinkcolor" val="tx"/>
                    </a:ext>
                  </a:extLst>
                </a:hlinkClick>
              </a:rPr>
              <a:t>https://learn.microsoft.com/en-us/dotnet/csharp/roslyn-sdk/source-generators-overview</a:t>
            </a:r>
            <a:endParaRPr lang="en-US" sz="2200" dirty="0">
              <a:solidFill>
                <a:schemeClr val="tx2"/>
              </a:solidFill>
              <a:latin typeface="DA_FuturaPT Book" panose="020B0502020204020303" pitchFamily="34" charset="77"/>
              <a:ea typeface="DA_FuturaPT Book" panose="020B0502020204020303" pitchFamily="34" charset="77"/>
            </a:endParaRPr>
          </a:p>
        </p:txBody>
      </p:sp>
      <p:sp>
        <p:nvSpPr>
          <p:cNvPr id="8" name="Oval 7">
            <a:extLst>
              <a:ext uri="{FF2B5EF4-FFF2-40B4-BE49-F238E27FC236}">
                <a16:creationId xmlns:a16="http://schemas.microsoft.com/office/drawing/2014/main" id="{58F29626-8E76-FC6A-18D1-4D1C86E45736}"/>
              </a:ext>
            </a:extLst>
          </p:cNvPr>
          <p:cNvSpPr/>
          <p:nvPr/>
        </p:nvSpPr>
        <p:spPr>
          <a:xfrm>
            <a:off x="1451436" y="4320891"/>
            <a:ext cx="1309227" cy="1309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r>
              <a:rPr lang="en-RS" sz="2400" dirty="0">
                <a:solidFill>
                  <a:schemeClr val="tx1"/>
                </a:solidFill>
              </a:rPr>
              <a:t>R2</a:t>
            </a:r>
          </a:p>
        </p:txBody>
      </p:sp>
      <p:sp>
        <p:nvSpPr>
          <p:cNvPr id="9" name="TextBox 8">
            <a:extLst>
              <a:ext uri="{FF2B5EF4-FFF2-40B4-BE49-F238E27FC236}">
                <a16:creationId xmlns:a16="http://schemas.microsoft.com/office/drawing/2014/main" id="{8ECE67D4-E008-5526-FC5C-789E45CC6BC6}"/>
              </a:ext>
            </a:extLst>
          </p:cNvPr>
          <p:cNvSpPr txBox="1"/>
          <p:nvPr/>
        </p:nvSpPr>
        <p:spPr>
          <a:xfrm>
            <a:off x="3052655" y="4803044"/>
            <a:ext cx="7197833" cy="335760"/>
          </a:xfrm>
          <a:prstGeom prst="rect">
            <a:avLst/>
          </a:prstGeom>
          <a:noFill/>
        </p:spPr>
        <p:txBody>
          <a:bodyPr wrap="square" lIns="0" tIns="0" rIns="0" bIns="0">
            <a:spAutoFit/>
          </a:bodyPr>
          <a:lstStyle/>
          <a:p>
            <a:r>
              <a:rPr lang="en-US" sz="2200" dirty="0">
                <a:solidFill>
                  <a:schemeClr val="tx2"/>
                </a:solidFill>
                <a:latin typeface="DA_FuturaPT Book" panose="020B0502020204020303" pitchFamily="34" charset="77"/>
                <a:ea typeface="DA_FuturaPT Book" panose="020B0502020204020303" pitchFamily="34" charset="77"/>
                <a:hlinkClick r:id="rId6">
                  <a:extLst>
                    <a:ext uri="{A12FA001-AC4F-418D-AE19-62706E023703}">
                      <ahyp:hlinkClr xmlns:ahyp="http://schemas.microsoft.com/office/drawing/2018/hyperlinkcolor" val="tx"/>
                    </a:ext>
                  </a:extLst>
                </a:hlinkClick>
              </a:rPr>
              <a:t>https://andrewlock.net/series/creating-a-source-generator/</a:t>
            </a:r>
            <a:endParaRPr lang="en-US" sz="2200" dirty="0">
              <a:solidFill>
                <a:schemeClr val="tx2"/>
              </a:solidFill>
              <a:latin typeface="DA_FuturaPT Book" panose="020B0502020204020303" pitchFamily="34" charset="77"/>
              <a:ea typeface="DA_FuturaPT Book" panose="020B0502020204020303" pitchFamily="34" charset="77"/>
            </a:endParaRPr>
          </a:p>
        </p:txBody>
      </p:sp>
      <p:sp>
        <p:nvSpPr>
          <p:cNvPr id="16" name="Oval 15">
            <a:extLst>
              <a:ext uri="{FF2B5EF4-FFF2-40B4-BE49-F238E27FC236}">
                <a16:creationId xmlns:a16="http://schemas.microsoft.com/office/drawing/2014/main" id="{1E256D74-94B6-42D8-843C-0560EB050624}"/>
              </a:ext>
            </a:extLst>
          </p:cNvPr>
          <p:cNvSpPr/>
          <p:nvPr/>
        </p:nvSpPr>
        <p:spPr>
          <a:xfrm>
            <a:off x="1451436" y="5992683"/>
            <a:ext cx="1309227" cy="1309227"/>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lIns="288000" tIns="288000" rIns="216000" bIns="288000" rtlCol="0" anchor="ctr"/>
          <a:lstStyle/>
          <a:p>
            <a:pPr algn="l">
              <a:spcAft>
                <a:spcPts val="0"/>
              </a:spcAft>
            </a:pPr>
            <a:r>
              <a:rPr lang="en-RS" sz="2400" dirty="0">
                <a:solidFill>
                  <a:schemeClr val="tx1"/>
                </a:solidFill>
              </a:rPr>
              <a:t>R</a:t>
            </a:r>
            <a:r>
              <a:rPr lang="en-US" sz="2400" dirty="0">
                <a:solidFill>
                  <a:schemeClr val="tx1"/>
                </a:solidFill>
              </a:rPr>
              <a:t>3</a:t>
            </a:r>
            <a:endParaRPr lang="en-RS" sz="2400" dirty="0">
              <a:solidFill>
                <a:schemeClr val="tx1"/>
              </a:solidFill>
            </a:endParaRPr>
          </a:p>
        </p:txBody>
      </p:sp>
      <p:sp>
        <p:nvSpPr>
          <p:cNvPr id="17" name="TextBox 16">
            <a:extLst>
              <a:ext uri="{FF2B5EF4-FFF2-40B4-BE49-F238E27FC236}">
                <a16:creationId xmlns:a16="http://schemas.microsoft.com/office/drawing/2014/main" id="{D1A58CCA-CFA9-4B65-9B1E-62B10EFA99D5}"/>
              </a:ext>
            </a:extLst>
          </p:cNvPr>
          <p:cNvSpPr txBox="1"/>
          <p:nvPr/>
        </p:nvSpPr>
        <p:spPr>
          <a:xfrm>
            <a:off x="3052655" y="6474836"/>
            <a:ext cx="7197833" cy="338554"/>
          </a:xfrm>
          <a:prstGeom prst="rect">
            <a:avLst/>
          </a:prstGeom>
          <a:noFill/>
        </p:spPr>
        <p:txBody>
          <a:bodyPr wrap="square" lIns="0" tIns="0" rIns="0" bIns="0">
            <a:spAutoFit/>
          </a:bodyPr>
          <a:lstStyle/>
          <a:p>
            <a:r>
              <a:rPr lang="en-US" sz="2200" dirty="0">
                <a:solidFill>
                  <a:schemeClr val="tx2"/>
                </a:solidFill>
                <a:latin typeface="DA_FuturaPT Book" panose="020B0502020204020303" pitchFamily="34" charset="77"/>
                <a:ea typeface="DA_FuturaPT Book" panose="020B0502020204020303" pitchFamily="34" charset="77"/>
                <a:hlinkClick r:id="rId7">
                  <a:extLst>
                    <a:ext uri="{A12FA001-AC4F-418D-AE19-62706E023703}">
                      <ahyp:hlinkClr xmlns:ahyp="http://schemas.microsoft.com/office/drawing/2018/hyperlinkcolor" val="tx"/>
                    </a:ext>
                  </a:extLst>
                </a:hlinkClick>
              </a:rPr>
              <a:t>https://github.com/amis92/csharp-source-generators</a:t>
            </a:r>
            <a:endParaRPr lang="en-US" sz="2200" dirty="0">
              <a:solidFill>
                <a:schemeClr val="tx2"/>
              </a:solidFill>
              <a:latin typeface="DA_FuturaPT Book" panose="020B0502020204020303" pitchFamily="34" charset="77"/>
              <a:ea typeface="DA_FuturaPT Book" panose="020B0502020204020303" pitchFamily="34" charset="77"/>
            </a:endParaRPr>
          </a:p>
        </p:txBody>
      </p:sp>
      <p:sp>
        <p:nvSpPr>
          <p:cNvPr id="10" name="Oval 9">
            <a:extLst>
              <a:ext uri="{FF2B5EF4-FFF2-40B4-BE49-F238E27FC236}">
                <a16:creationId xmlns:a16="http://schemas.microsoft.com/office/drawing/2014/main" id="{DDBD4981-8F97-4FEF-90BD-55E08C5F4852}"/>
              </a:ext>
            </a:extLst>
          </p:cNvPr>
          <p:cNvSpPr/>
          <p:nvPr/>
        </p:nvSpPr>
        <p:spPr>
          <a:xfrm>
            <a:off x="1466184" y="7664475"/>
            <a:ext cx="1309227" cy="1309227"/>
          </a:xfrm>
          <a:prstGeom prst="ellipse">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lIns="288000" tIns="288000" rIns="216000" bIns="288000" rtlCol="0" anchor="ctr"/>
          <a:lstStyle/>
          <a:p>
            <a:pPr algn="l">
              <a:spcAft>
                <a:spcPts val="0"/>
              </a:spcAft>
            </a:pPr>
            <a:r>
              <a:rPr lang="en-RS" sz="2400" dirty="0">
                <a:solidFill>
                  <a:schemeClr val="tx1"/>
                </a:solidFill>
              </a:rPr>
              <a:t>R</a:t>
            </a:r>
            <a:r>
              <a:rPr lang="uk-UA" sz="2400" dirty="0">
                <a:solidFill>
                  <a:schemeClr val="tx1"/>
                </a:solidFill>
              </a:rPr>
              <a:t>4</a:t>
            </a:r>
            <a:endParaRPr lang="en-RS" sz="2400" dirty="0">
              <a:solidFill>
                <a:schemeClr val="tx1"/>
              </a:solidFill>
            </a:endParaRPr>
          </a:p>
        </p:txBody>
      </p:sp>
      <p:sp>
        <p:nvSpPr>
          <p:cNvPr id="11" name="TextBox 10">
            <a:extLst>
              <a:ext uri="{FF2B5EF4-FFF2-40B4-BE49-F238E27FC236}">
                <a16:creationId xmlns:a16="http://schemas.microsoft.com/office/drawing/2014/main" id="{28EB88B7-9774-40FD-B7DB-A11A0A42AB14}"/>
              </a:ext>
            </a:extLst>
          </p:cNvPr>
          <p:cNvSpPr txBox="1"/>
          <p:nvPr/>
        </p:nvSpPr>
        <p:spPr>
          <a:xfrm>
            <a:off x="3067403" y="8146628"/>
            <a:ext cx="7197833" cy="338554"/>
          </a:xfrm>
          <a:prstGeom prst="rect">
            <a:avLst/>
          </a:prstGeom>
          <a:noFill/>
        </p:spPr>
        <p:txBody>
          <a:bodyPr wrap="square" lIns="0" tIns="0" rIns="0" bIns="0">
            <a:spAutoFit/>
          </a:bodyPr>
          <a:lstStyle/>
          <a:p>
            <a:r>
              <a:rPr lang="en-US" sz="2200" dirty="0">
                <a:solidFill>
                  <a:schemeClr val="tx2"/>
                </a:solidFill>
                <a:latin typeface="DA_FuturaPT Book" panose="020B0502020204020303" pitchFamily="34" charset="77"/>
                <a:ea typeface="DA_FuturaPT Book" panose="020B0502020204020303" pitchFamily="34" charset="77"/>
                <a:hlinkClick r:id="rId8">
                  <a:extLst>
                    <a:ext uri="{A12FA001-AC4F-418D-AE19-62706E023703}">
                      <ahyp:hlinkClr xmlns:ahyp="http://schemas.microsoft.com/office/drawing/2018/hyperlinkcolor" val="tx"/>
                    </a:ext>
                  </a:extLst>
                </a:hlinkClick>
              </a:rPr>
              <a:t>https://github.com/VladislavAntonyuk/SourceGeneratorsDemo</a:t>
            </a:r>
            <a:r>
              <a:rPr lang="uk-UA" sz="2200" dirty="0">
                <a:solidFill>
                  <a:schemeClr val="tx2"/>
                </a:solidFill>
                <a:latin typeface="DA_FuturaPT Book" panose="020B0502020204020303" pitchFamily="34" charset="77"/>
                <a:ea typeface="DA_FuturaPT Book" panose="020B0502020204020303" pitchFamily="34" charset="77"/>
              </a:rPr>
              <a:t> </a:t>
            </a:r>
            <a:endParaRPr lang="en-US" sz="2200" dirty="0">
              <a:solidFill>
                <a:schemeClr val="tx2"/>
              </a:solidFill>
              <a:latin typeface="DA_FuturaPT Book" panose="020B0502020204020303" pitchFamily="34" charset="77"/>
              <a:ea typeface="DA_FuturaPT Book" panose="020B0502020204020303" pitchFamily="34" charset="77"/>
            </a:endParaRPr>
          </a:p>
        </p:txBody>
      </p:sp>
      <p:pic>
        <p:nvPicPr>
          <p:cNvPr id="6" name="Audio 5">
            <a:hlinkClick r:id="" action="ppaction://media"/>
            <a:extLst>
              <a:ext uri="{FF2B5EF4-FFF2-40B4-BE49-F238E27FC236}">
                <a16:creationId xmlns:a16="http://schemas.microsoft.com/office/drawing/2014/main" id="{2F9817C7-4E06-4FCC-A5A6-C3EF8C1DF7B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462500" y="9463088"/>
            <a:ext cx="609600" cy="609600"/>
          </a:xfrm>
          <a:prstGeom prst="rect">
            <a:avLst/>
          </a:prstGeom>
        </p:spPr>
      </p:pic>
    </p:spTree>
    <p:extLst>
      <p:ext uri="{BB962C8B-B14F-4D97-AF65-F5344CB8AC3E}">
        <p14:creationId xmlns:p14="http://schemas.microsoft.com/office/powerpoint/2010/main" val="208213201"/>
      </p:ext>
    </p:extLst>
  </p:cSld>
  <p:clrMapOvr>
    <a:masterClrMapping/>
  </p:clrMapOvr>
  <mc:AlternateContent xmlns:mc="http://schemas.openxmlformats.org/markup-compatibility/2006">
    <mc:Choice xmlns:p14="http://schemas.microsoft.com/office/powerpoint/2010/main" Requires="p14">
      <p:transition spd="slow" p14:dur="2000" advTm="6244"/>
    </mc:Choice>
    <mc:Fallback>
      <p:transition spd="slow" advTm="62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a:extLst>
              <a:ext uri="{FF2B5EF4-FFF2-40B4-BE49-F238E27FC236}">
                <a16:creationId xmlns:a16="http://schemas.microsoft.com/office/drawing/2014/main" id="{9413C72E-C246-CC02-966E-86481C426FE1}"/>
              </a:ext>
            </a:extLst>
          </p:cNvPr>
          <p:cNvSpPr>
            <a:spLocks noGrp="1"/>
          </p:cNvSpPr>
          <p:nvPr>
            <p:ph type="body" sz="quarter" idx="10"/>
          </p:nvPr>
        </p:nvSpPr>
        <p:spPr>
          <a:xfrm>
            <a:off x="1412" y="1901061"/>
            <a:ext cx="18285179" cy="5298746"/>
          </a:xfrm>
        </p:spPr>
        <p:txBody>
          <a:bodyPr/>
          <a:lstStyle/>
          <a:p>
            <a:r>
              <a:rPr lang="en-RS" dirty="0"/>
              <a:t>Thank </a:t>
            </a:r>
            <a:endParaRPr lang="en-US" dirty="0"/>
          </a:p>
        </p:txBody>
      </p:sp>
      <p:sp>
        <p:nvSpPr>
          <p:cNvPr id="8" name="Текст 2">
            <a:extLst>
              <a:ext uri="{FF2B5EF4-FFF2-40B4-BE49-F238E27FC236}">
                <a16:creationId xmlns:a16="http://schemas.microsoft.com/office/drawing/2014/main" id="{D320077B-43F2-4EB0-61B9-4D6C2DF78093}"/>
              </a:ext>
            </a:extLst>
          </p:cNvPr>
          <p:cNvSpPr txBox="1">
            <a:spLocks/>
          </p:cNvSpPr>
          <p:nvPr/>
        </p:nvSpPr>
        <p:spPr>
          <a:xfrm>
            <a:off x="1411" y="5878306"/>
            <a:ext cx="20525885" cy="3727013"/>
          </a:xfrm>
          <a:prstGeom prst="rect">
            <a:avLst/>
          </a:prstGeom>
        </p:spPr>
        <p:txBody>
          <a:bodyPr vert="horz" lIns="0" tIns="0" rIns="0" bIns="0" rtlCol="0">
            <a:noAutofit/>
          </a:bodyPr>
          <a:lstStyle>
            <a:lvl1pPr marL="0" indent="0" algn="l" defTabSz="1300262" rtl="0" eaLnBrk="1" latinLnBrk="0" hangingPunct="1">
              <a:lnSpc>
                <a:spcPct val="100000"/>
              </a:lnSpc>
              <a:spcBef>
                <a:spcPts val="0"/>
              </a:spcBef>
              <a:spcAft>
                <a:spcPts val="1200"/>
              </a:spcAft>
              <a:buClr>
                <a:srgbClr val="FFB133"/>
              </a:buClr>
              <a:buFontTx/>
              <a:buNone/>
              <a:defRPr sz="34000" b="0" i="0" kern="1200">
                <a:solidFill>
                  <a:schemeClr val="tx1"/>
                </a:solidFill>
                <a:latin typeface="DA_FuturaPT Demi" panose="020B0502020204020303" pitchFamily="34" charset="77"/>
                <a:ea typeface="DA_FuturaPT Demi" panose="020B0502020204020303" pitchFamily="34" charset="77"/>
                <a:cs typeface="+mn-cs"/>
              </a:defRPr>
            </a:lvl1pPr>
            <a:lvl2pPr marL="0" indent="0" algn="l" defTabSz="1300262" rtl="0" eaLnBrk="1" latinLnBrk="0" hangingPunct="1">
              <a:lnSpc>
                <a:spcPct val="100000"/>
              </a:lnSpc>
              <a:spcBef>
                <a:spcPts val="0"/>
              </a:spcBef>
              <a:spcAft>
                <a:spcPts val="1200"/>
              </a:spcAft>
              <a:buClr>
                <a:schemeClr val="tx1"/>
              </a:buClr>
              <a:buSzPct val="120000"/>
              <a:buFontTx/>
              <a:buNone/>
              <a:defRPr sz="2400" b="0" i="0" kern="1200">
                <a:ln>
                  <a:noFill/>
                </a:ln>
                <a:solidFill>
                  <a:schemeClr val="tx1"/>
                </a:solidFill>
                <a:latin typeface="DA_FuturaPT Demi" panose="020B0502020204020303" pitchFamily="34" charset="77"/>
                <a:ea typeface="DA_FuturaPT Demi" panose="020B0502020204020303" pitchFamily="34" charset="77"/>
                <a:cs typeface="+mn-cs"/>
              </a:defRPr>
            </a:lvl2pPr>
            <a:lvl3pPr marL="396000" indent="-396000" algn="l" defTabSz="1300262" rtl="0" eaLnBrk="1" latinLnBrk="0" hangingPunct="1">
              <a:lnSpc>
                <a:spcPct val="100000"/>
              </a:lnSpc>
              <a:spcBef>
                <a:spcPts val="0"/>
              </a:spcBef>
              <a:spcAft>
                <a:spcPts val="1200"/>
              </a:spcAft>
              <a:buClr>
                <a:schemeClr val="tx1"/>
              </a:buClr>
              <a:buSzPct val="100000"/>
              <a:buFont typeface="Arial" panose="020B0604020202020204" pitchFamily="34" charset="0"/>
              <a:buChar char="•"/>
              <a:defRPr sz="2400" b="0" i="0" kern="1200">
                <a:solidFill>
                  <a:schemeClr val="tx1"/>
                </a:solidFill>
                <a:latin typeface="DA_FuturaPT Book" panose="020B0502020204020303" pitchFamily="34" charset="0"/>
                <a:ea typeface="DA_FuturaPT Book" panose="020B0502020204020303" pitchFamily="34" charset="0"/>
                <a:cs typeface="+mn-cs"/>
              </a:defRPr>
            </a:lvl3pPr>
            <a:lvl4pPr marL="572400" indent="-396000" algn="l" defTabSz="1300262" rtl="0" eaLnBrk="1" latinLnBrk="0" hangingPunct="1">
              <a:lnSpc>
                <a:spcPct val="100000"/>
              </a:lnSpc>
              <a:spcBef>
                <a:spcPts val="0"/>
              </a:spcBef>
              <a:spcAft>
                <a:spcPts val="1200"/>
              </a:spcAft>
              <a:buClr>
                <a:schemeClr val="tx1"/>
              </a:buClr>
              <a:buFont typeface="Arial" panose="020B0604020202020204" pitchFamily="34" charset="0"/>
              <a:buChar char="•"/>
              <a:defRPr sz="1800" b="0" i="0" kern="1200">
                <a:solidFill>
                  <a:schemeClr val="tx1"/>
                </a:solidFill>
                <a:latin typeface="DA_FuturaPT Book" panose="020B0502020204020303" pitchFamily="34" charset="0"/>
                <a:ea typeface="DA_FuturaPT Book" panose="020B0502020204020303" pitchFamily="34" charset="0"/>
                <a:cs typeface="+mn-cs"/>
              </a:defRPr>
            </a:lvl4pPr>
            <a:lvl5pPr marL="1076400" indent="-396000" algn="l" defTabSz="1300262" rtl="0" eaLnBrk="1" latinLnBrk="0" hangingPunct="1">
              <a:lnSpc>
                <a:spcPct val="100000"/>
              </a:lnSpc>
              <a:spcBef>
                <a:spcPts val="0"/>
              </a:spcBef>
              <a:spcAft>
                <a:spcPts val="1200"/>
              </a:spcAft>
              <a:buClr>
                <a:schemeClr val="tx1"/>
              </a:buClr>
              <a:buFont typeface="Arial" panose="020B0604020202020204" pitchFamily="34" charset="0"/>
              <a:buChar char="•"/>
              <a:tabLst>
                <a:tab pos="8994988" algn="l"/>
              </a:tabLst>
              <a:defRPr sz="1800" b="0" i="0" kern="1200">
                <a:solidFill>
                  <a:schemeClr val="tx1"/>
                </a:solidFill>
                <a:latin typeface="+mn-lt"/>
                <a:ea typeface="DA_FuturaPT Book" panose="020B0502020204020303" pitchFamily="34" charset="0"/>
                <a:cs typeface="+mn-cs"/>
              </a:defRPr>
            </a:lvl5pPr>
            <a:lvl6pPr marL="342900" indent="-342900" algn="l" defTabSz="1300262" rtl="0" eaLnBrk="1" latinLnBrk="0" hangingPunct="1">
              <a:lnSpc>
                <a:spcPct val="100000"/>
              </a:lnSpc>
              <a:spcBef>
                <a:spcPts val="0"/>
              </a:spcBef>
              <a:spcAft>
                <a:spcPts val="1200"/>
              </a:spcAft>
              <a:buFont typeface="+mj-lt"/>
              <a:buAutoNum type="arabicPeriod"/>
              <a:defRPr sz="2400" b="0" i="0" kern="1200">
                <a:solidFill>
                  <a:schemeClr val="tx1"/>
                </a:solidFill>
                <a:latin typeface="DA_FuturaPT Medium" panose="020B0502020204020303" pitchFamily="34" charset="77"/>
                <a:ea typeface="DA_FuturaPT Medium" panose="020B0502020204020303" pitchFamily="34" charset="77"/>
                <a:cs typeface="+mn-cs"/>
              </a:defRPr>
            </a:lvl6pPr>
            <a:lvl7pPr marL="0" indent="0" algn="l" defTabSz="1300262" rtl="0" eaLnBrk="1" latinLnBrk="0" hangingPunct="1">
              <a:lnSpc>
                <a:spcPct val="100000"/>
              </a:lnSpc>
              <a:spcBef>
                <a:spcPts val="0"/>
              </a:spcBef>
              <a:spcAft>
                <a:spcPts val="800"/>
              </a:spcAft>
              <a:buFontTx/>
              <a:buNone/>
              <a:defRPr sz="1800" kern="1200">
                <a:solidFill>
                  <a:schemeClr val="tx1"/>
                </a:solidFill>
                <a:latin typeface="+mn-lt"/>
                <a:ea typeface="+mn-ea"/>
                <a:cs typeface="+mn-cs"/>
              </a:defRPr>
            </a:lvl7pPr>
            <a:lvl8pPr marL="324000" indent="-324000" algn="l" defTabSz="1300262" rtl="0" eaLnBrk="1" latinLnBrk="0" hangingPunct="1">
              <a:lnSpc>
                <a:spcPct val="100000"/>
              </a:lnSpc>
              <a:spcBef>
                <a:spcPts val="0"/>
              </a:spcBef>
              <a:spcAft>
                <a:spcPts val="800"/>
              </a:spcAft>
              <a:buFont typeface="Arial" panose="020B0604020202020204" pitchFamily="34" charset="0"/>
              <a:buChar char="•"/>
              <a:defRPr sz="1800" kern="1200">
                <a:solidFill>
                  <a:schemeClr val="tx1"/>
                </a:solidFill>
                <a:latin typeface="+mn-lt"/>
                <a:ea typeface="+mn-ea"/>
                <a:cs typeface="+mn-cs"/>
              </a:defRPr>
            </a:lvl8pPr>
            <a:lvl9pPr marL="0" indent="0" algn="l" defTabSz="1300262" rtl="0" eaLnBrk="1" latinLnBrk="0" hangingPunct="1">
              <a:lnSpc>
                <a:spcPct val="100000"/>
              </a:lnSpc>
              <a:spcBef>
                <a:spcPts val="0"/>
              </a:spcBef>
              <a:spcAft>
                <a:spcPts val="800"/>
              </a:spcAft>
              <a:buFont typeface="Arial" panose="020B0604020202020204" pitchFamily="34" charset="0"/>
              <a:buNone/>
              <a:defRPr sz="1600" kern="1200">
                <a:solidFill>
                  <a:schemeClr val="tx1"/>
                </a:solidFill>
                <a:latin typeface="+mn-lt"/>
                <a:ea typeface="+mn-ea"/>
                <a:cs typeface="+mn-cs"/>
              </a:defRPr>
            </a:lvl9pPr>
          </a:lstStyle>
          <a:p>
            <a:r>
              <a:rPr lang="en-US" sz="33996" dirty="0"/>
              <a:t>You!</a:t>
            </a:r>
          </a:p>
        </p:txBody>
      </p:sp>
      <p:pic>
        <p:nvPicPr>
          <p:cNvPr id="2" name="Audio 1">
            <a:hlinkClick r:id="" action="ppaction://media"/>
            <a:extLst>
              <a:ext uri="{FF2B5EF4-FFF2-40B4-BE49-F238E27FC236}">
                <a16:creationId xmlns:a16="http://schemas.microsoft.com/office/drawing/2014/main" id="{C0E7916E-E1E9-4EBD-998E-AE085957EB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145000" y="9144794"/>
            <a:ext cx="914400" cy="914400"/>
          </a:xfrm>
          <a:prstGeom prst="rect">
            <a:avLst/>
          </a:prstGeom>
        </p:spPr>
      </p:pic>
    </p:spTree>
    <p:extLst>
      <p:ext uri="{BB962C8B-B14F-4D97-AF65-F5344CB8AC3E}">
        <p14:creationId xmlns:p14="http://schemas.microsoft.com/office/powerpoint/2010/main" val="1785480125"/>
      </p:ext>
    </p:extLst>
  </p:cSld>
  <p:clrMapOvr>
    <a:masterClrMapping/>
  </p:clrMapOvr>
  <mc:AlternateContent xmlns:mc="http://schemas.openxmlformats.org/markup-compatibility/2006" xmlns:p14="http://schemas.microsoft.com/office/powerpoint/2010/main">
    <mc:Choice Requires="p14">
      <p:transition spd="slow" p14:dur="2000" advTm="8472"/>
    </mc:Choice>
    <mc:Fallback xmlns="">
      <p:transition spd="slow" advTm="84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FD451-DAF9-E228-8CBD-9ADA8A635089}"/>
              </a:ext>
            </a:extLst>
          </p:cNvPr>
          <p:cNvSpPr>
            <a:spLocks noGrp="1"/>
          </p:cNvSpPr>
          <p:nvPr>
            <p:ph type="title"/>
          </p:nvPr>
        </p:nvSpPr>
        <p:spPr/>
        <p:txBody>
          <a:bodyPr/>
          <a:lstStyle/>
          <a:p>
            <a:r>
              <a:rPr lang="en-RS"/>
              <a:t>Speaker</a:t>
            </a:r>
            <a:endParaRPr lang="en-RS" dirty="0"/>
          </a:p>
        </p:txBody>
      </p:sp>
      <p:sp>
        <p:nvSpPr>
          <p:cNvPr id="3" name="Slide Number Placeholder 2">
            <a:extLst>
              <a:ext uri="{FF2B5EF4-FFF2-40B4-BE49-F238E27FC236}">
                <a16:creationId xmlns:a16="http://schemas.microsoft.com/office/drawing/2014/main" id="{CA9F56C8-38B6-628D-5229-1D56D043A2D4}"/>
              </a:ext>
            </a:extLst>
          </p:cNvPr>
          <p:cNvSpPr>
            <a:spLocks noGrp="1"/>
          </p:cNvSpPr>
          <p:nvPr>
            <p:ph type="sldNum" sz="quarter" idx="4"/>
          </p:nvPr>
        </p:nvSpPr>
        <p:spPr/>
        <p:txBody>
          <a:bodyPr/>
          <a:lstStyle/>
          <a:p>
            <a:r>
              <a:rPr lang="ru-RU"/>
              <a:t> </a:t>
            </a:r>
            <a:r>
              <a:rPr lang="ru-RU" b="0"/>
              <a:t>/</a:t>
            </a:r>
            <a:r>
              <a:rPr lang="ru-RU"/>
              <a:t> </a:t>
            </a:r>
            <a:fld id="{49165CBE-C494-7A42-AB39-464FE4BAD852}" type="slidenum">
              <a:rPr lang="en-RU" smtClean="0"/>
              <a:pPr/>
              <a:t>2</a:t>
            </a:fld>
            <a:endParaRPr lang="en-RU" dirty="0"/>
          </a:p>
        </p:txBody>
      </p:sp>
      <p:sp>
        <p:nvSpPr>
          <p:cNvPr id="6" name="Объект 9">
            <a:extLst>
              <a:ext uri="{FF2B5EF4-FFF2-40B4-BE49-F238E27FC236}">
                <a16:creationId xmlns:a16="http://schemas.microsoft.com/office/drawing/2014/main" id="{74537C5F-B597-D29C-2405-836DBDD44E6F}"/>
              </a:ext>
            </a:extLst>
          </p:cNvPr>
          <p:cNvSpPr txBox="1">
            <a:spLocks/>
          </p:cNvSpPr>
          <p:nvPr/>
        </p:nvSpPr>
        <p:spPr>
          <a:xfrm>
            <a:off x="7255331" y="5616990"/>
            <a:ext cx="6218702" cy="2676707"/>
          </a:xfrm>
          <a:prstGeom prst="rect">
            <a:avLst/>
          </a:prstGeom>
        </p:spPr>
        <p:txBody>
          <a:bodyPr vert="horz" lIns="0" tIns="0" rIns="0" bIns="0" rtlCol="0" anchor="t">
            <a:noAutofit/>
          </a:bodyPr>
          <a:lstStyle>
            <a:lvl1pPr marL="0" indent="0" algn="l" defTabSz="1300277" rtl="0" eaLnBrk="1" latinLnBrk="0" hangingPunct="1">
              <a:lnSpc>
                <a:spcPct val="100000"/>
              </a:lnSpc>
              <a:spcBef>
                <a:spcPts val="0"/>
              </a:spcBef>
              <a:spcAft>
                <a:spcPts val="1500"/>
              </a:spcAft>
              <a:buClr>
                <a:schemeClr val="tx2"/>
              </a:buClr>
              <a:buSzPct val="100000"/>
              <a:buFontTx/>
              <a:buNone/>
              <a:defRPr sz="2400" b="0" kern="1200">
                <a:solidFill>
                  <a:schemeClr val="tx1"/>
                </a:solidFill>
                <a:effectLst/>
                <a:latin typeface="+mn-lt"/>
                <a:ea typeface="+mn-ea"/>
                <a:cs typeface="+mn-cs"/>
              </a:defRPr>
            </a:lvl1pPr>
            <a:lvl2pPr marL="0" indent="0" algn="l" defTabSz="1300277" rtl="0" eaLnBrk="1" latinLnBrk="0" hangingPunct="1">
              <a:lnSpc>
                <a:spcPct val="100000"/>
              </a:lnSpc>
              <a:spcBef>
                <a:spcPts val="0"/>
              </a:spcBef>
              <a:spcAft>
                <a:spcPts val="1500"/>
              </a:spcAft>
              <a:buClr>
                <a:schemeClr val="tx2"/>
              </a:buClr>
              <a:buSzPct val="100000"/>
              <a:buFontTx/>
              <a:buNone/>
              <a:defRPr sz="2400" b="1" kern="1200">
                <a:solidFill>
                  <a:schemeClr val="tx1"/>
                </a:solidFill>
                <a:effectLst/>
                <a:latin typeface="+mn-lt"/>
                <a:ea typeface="+mn-ea"/>
                <a:cs typeface="+mn-cs"/>
              </a:defRPr>
            </a:lvl2pPr>
            <a:lvl3pPr marL="540000" indent="-540000" algn="l" defTabSz="1300277" rtl="0" eaLnBrk="1" latinLnBrk="0" hangingPunct="1">
              <a:lnSpc>
                <a:spcPct val="100000"/>
              </a:lnSpc>
              <a:spcBef>
                <a:spcPts val="0"/>
              </a:spcBef>
              <a:spcAft>
                <a:spcPts val="1500"/>
              </a:spcAft>
              <a:buClr>
                <a:schemeClr val="tx1"/>
              </a:buClr>
              <a:buSzPct val="100000"/>
              <a:buFont typeface=".AppleSystemUIFont" charset="-120"/>
              <a:buChar char="—"/>
              <a:defRPr sz="2400" kern="1200">
                <a:solidFill>
                  <a:schemeClr val="tx1"/>
                </a:solidFill>
                <a:effectLst/>
                <a:latin typeface="+mn-lt"/>
                <a:ea typeface="+mn-ea"/>
                <a:cs typeface="+mn-cs"/>
              </a:defRPr>
            </a:lvl3pPr>
            <a:lvl4pPr marL="540000" indent="-540000" algn="l" defTabSz="1300277" rtl="0" eaLnBrk="1" latinLnBrk="0" hangingPunct="1">
              <a:lnSpc>
                <a:spcPct val="100000"/>
              </a:lnSpc>
              <a:spcBef>
                <a:spcPts val="0"/>
              </a:spcBef>
              <a:spcAft>
                <a:spcPts val="1500"/>
              </a:spcAft>
              <a:buClr>
                <a:schemeClr val="tx1"/>
              </a:buClr>
              <a:buSzPct val="100000"/>
              <a:buFont typeface="+mj-lt"/>
              <a:buAutoNum type="arabicPeriod"/>
              <a:defRPr sz="2400" kern="1200">
                <a:solidFill>
                  <a:schemeClr val="tx1"/>
                </a:solidFill>
                <a:effectLst/>
                <a:latin typeface="+mn-lt"/>
                <a:ea typeface="+mn-ea"/>
                <a:cs typeface="+mn-cs"/>
              </a:defRPr>
            </a:lvl4pPr>
            <a:lvl5pPr marL="989013" indent="-449263" algn="l" defTabSz="1300277" rtl="0" eaLnBrk="1" latinLnBrk="0" hangingPunct="1">
              <a:lnSpc>
                <a:spcPct val="100000"/>
              </a:lnSpc>
              <a:spcBef>
                <a:spcPts val="0"/>
              </a:spcBef>
              <a:spcAft>
                <a:spcPts val="1500"/>
              </a:spcAft>
              <a:buClr>
                <a:schemeClr val="tx1"/>
              </a:buClr>
              <a:buSzPct val="100000"/>
              <a:buFont typeface="Arial" panose="020B0604020202020204" pitchFamily="34" charset="0"/>
              <a:buChar char="—"/>
              <a:defRPr sz="2400" kern="1200">
                <a:solidFill>
                  <a:schemeClr val="tx1"/>
                </a:solidFill>
                <a:effectLst/>
                <a:latin typeface="+mn-lt"/>
                <a:ea typeface="+mn-ea"/>
                <a:cs typeface="+mn-cs"/>
              </a:defRPr>
            </a:lvl5pPr>
            <a:lvl6pPr marL="0" indent="0" algn="l" defTabSz="1300277" rtl="0" eaLnBrk="1" latinLnBrk="0" hangingPunct="1">
              <a:lnSpc>
                <a:spcPct val="100000"/>
              </a:lnSpc>
              <a:spcBef>
                <a:spcPts val="0"/>
              </a:spcBef>
              <a:spcAft>
                <a:spcPts val="1100"/>
              </a:spcAft>
              <a:buClr>
                <a:schemeClr val="tx1"/>
              </a:buClr>
              <a:buSzPct val="100000"/>
              <a:buFontTx/>
              <a:buNone/>
              <a:defRPr sz="1800" kern="1200" baseline="0">
                <a:solidFill>
                  <a:schemeClr val="tx1"/>
                </a:solidFill>
                <a:effectLst/>
                <a:latin typeface="+mn-lt"/>
                <a:ea typeface="+mn-ea"/>
                <a:cs typeface="+mn-cs"/>
              </a:defRPr>
            </a:lvl6pPr>
            <a:lvl7pPr marL="432000" indent="-432000" algn="l" defTabSz="1300277" rtl="0" eaLnBrk="1" latinLnBrk="0" hangingPunct="1">
              <a:lnSpc>
                <a:spcPct val="100000"/>
              </a:lnSpc>
              <a:spcBef>
                <a:spcPts val="0"/>
              </a:spcBef>
              <a:spcAft>
                <a:spcPts val="1100"/>
              </a:spcAft>
              <a:buClr>
                <a:schemeClr val="tx1"/>
              </a:buClr>
              <a:buSzPct val="100000"/>
              <a:buFont typeface=".AppleSystemUIFont" charset="-120"/>
              <a:buChar char="—"/>
              <a:tabLst>
                <a:tab pos="0" algn="l"/>
              </a:tabLst>
              <a:defRPr sz="1800" kern="1200" baseline="0">
                <a:solidFill>
                  <a:schemeClr val="tx1"/>
                </a:solidFill>
                <a:effectLst/>
                <a:latin typeface="+mn-lt"/>
                <a:ea typeface="+mn-ea"/>
                <a:cs typeface="+mn-cs"/>
              </a:defRPr>
            </a:lvl7pPr>
            <a:lvl8pPr marL="432000" indent="-432000" algn="l" defTabSz="1300277" rtl="0" eaLnBrk="1" latinLnBrk="0" hangingPunct="1">
              <a:lnSpc>
                <a:spcPct val="100000"/>
              </a:lnSpc>
              <a:spcBef>
                <a:spcPts val="0"/>
              </a:spcBef>
              <a:spcAft>
                <a:spcPts val="1100"/>
              </a:spcAft>
              <a:buClr>
                <a:schemeClr val="tx1"/>
              </a:buClr>
              <a:buSzPct val="100000"/>
              <a:buFont typeface="+mj-lt"/>
              <a:buAutoNum type="arabicPeriod"/>
              <a:defRPr sz="1800" kern="1200" baseline="0">
                <a:solidFill>
                  <a:schemeClr val="tx1"/>
                </a:solidFill>
                <a:effectLst/>
                <a:latin typeface="+mn-lt"/>
                <a:ea typeface="+mn-ea"/>
                <a:cs typeface="+mn-cs"/>
              </a:defRPr>
            </a:lvl8pPr>
            <a:lvl9pPr marL="989013" indent="-449263" algn="l" defTabSz="1300277" rtl="0" eaLnBrk="1" latinLnBrk="0" hangingPunct="1">
              <a:lnSpc>
                <a:spcPct val="100000"/>
              </a:lnSpc>
              <a:spcBef>
                <a:spcPts val="0"/>
              </a:spcBef>
              <a:spcAft>
                <a:spcPts val="1100"/>
              </a:spcAft>
              <a:buClr>
                <a:schemeClr val="tx1"/>
              </a:buClr>
              <a:buSzPct val="100000"/>
              <a:buFont typeface="Arial" panose="020B0604020202020204" pitchFamily="34" charset="0"/>
              <a:buChar char="—"/>
              <a:defRPr sz="1800" kern="1200" baseline="0">
                <a:solidFill>
                  <a:schemeClr val="tx1"/>
                </a:solidFill>
                <a:effectLst/>
                <a:latin typeface="+mn-lt"/>
                <a:ea typeface="+mn-ea"/>
                <a:cs typeface="+mn-cs"/>
              </a:defRPr>
            </a:lvl9pPr>
          </a:lstStyle>
          <a:p>
            <a:pPr>
              <a:lnSpc>
                <a:spcPct val="120000"/>
              </a:lnSpc>
              <a:spcAft>
                <a:spcPts val="600"/>
              </a:spcAft>
              <a:buClr>
                <a:srgbClr val="005BFF"/>
              </a:buClr>
              <a:defRPr/>
            </a:pPr>
            <a:r>
              <a:rPr lang="en-US" dirty="0">
                <a:latin typeface="DA_FuturaPT Demi" panose="020B0502020204020303" pitchFamily="34" charset="77"/>
                <a:ea typeface="DA_FuturaPT Demi" panose="020B0502020204020303" pitchFamily="34" charset="77"/>
              </a:rPr>
              <a:t>Vladislav Antonyuk</a:t>
            </a:r>
            <a:endParaRPr lang="ru-RU" dirty="0">
              <a:latin typeface="DA_FuturaPT Demi" panose="020B0502020204020303" pitchFamily="34" charset="77"/>
              <a:ea typeface="DA_FuturaPT Demi" panose="020B0502020204020303" pitchFamily="34" charset="77"/>
            </a:endParaRPr>
          </a:p>
          <a:p>
            <a:pPr>
              <a:lnSpc>
                <a:spcPct val="120000"/>
              </a:lnSpc>
              <a:spcAft>
                <a:spcPts val="600"/>
              </a:spcAft>
              <a:buClr>
                <a:srgbClr val="005BFF"/>
              </a:buClr>
              <a:defRPr/>
            </a:pPr>
            <a:r>
              <a:rPr lang="en-US" sz="2201" dirty="0">
                <a:latin typeface="DA_FuturaPT Book" panose="020B0502020204020303" pitchFamily="34" charset="77"/>
                <a:ea typeface="DA_FuturaPT Book" panose="020B0502020204020303" pitchFamily="34" charset="77"/>
              </a:rPr>
              <a:t>Senior .NET Developer</a:t>
            </a:r>
          </a:p>
          <a:p>
            <a:pPr>
              <a:lnSpc>
                <a:spcPct val="120000"/>
              </a:lnSpc>
              <a:spcAft>
                <a:spcPts val="600"/>
              </a:spcAft>
              <a:buClr>
                <a:srgbClr val="005BFF"/>
              </a:buClr>
              <a:defRPr/>
            </a:pPr>
            <a:r>
              <a:rPr lang="en-US" sz="2201" dirty="0">
                <a:latin typeface="DA_FuturaPT Book" panose="020B0502020204020303" pitchFamily="34" charset="77"/>
                <a:ea typeface="DA_FuturaPT Book" panose="020B0502020204020303" pitchFamily="34" charset="77"/>
              </a:rPr>
              <a:t>Microsoft MVP</a:t>
            </a:r>
          </a:p>
          <a:p>
            <a:pPr>
              <a:lnSpc>
                <a:spcPct val="120000"/>
              </a:lnSpc>
              <a:spcAft>
                <a:spcPts val="600"/>
              </a:spcAft>
              <a:buClr>
                <a:srgbClr val="005BFF"/>
              </a:buClr>
              <a:defRPr/>
            </a:pPr>
            <a:r>
              <a:rPr lang="en-US" sz="2201" dirty="0">
                <a:latin typeface="DA_FuturaPT Book" panose="020B0502020204020303" pitchFamily="34" charset="77"/>
                <a:ea typeface="DA_FuturaPT Book" panose="020B0502020204020303" pitchFamily="34" charset="77"/>
              </a:rPr>
              <a:t>.NET MAUI Community Toolkit Core Maintainer</a:t>
            </a:r>
          </a:p>
        </p:txBody>
      </p:sp>
      <p:sp>
        <p:nvSpPr>
          <p:cNvPr id="7" name="Oval 6">
            <a:extLst>
              <a:ext uri="{FF2B5EF4-FFF2-40B4-BE49-F238E27FC236}">
                <a16:creationId xmlns:a16="http://schemas.microsoft.com/office/drawing/2014/main" id="{784FE3C1-E5FD-9B6A-43EF-C65C4F2398B5}"/>
              </a:ext>
            </a:extLst>
          </p:cNvPr>
          <p:cNvSpPr/>
          <p:nvPr/>
        </p:nvSpPr>
        <p:spPr>
          <a:xfrm>
            <a:off x="7238519" y="1836696"/>
            <a:ext cx="3534170" cy="353417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87955" tIns="287955" rIns="215967" bIns="287955" rtlCol="0" anchor="ctr"/>
          <a:lstStyle/>
          <a:p>
            <a:endParaRPr lang="en-RS" sz="2400" dirty="0">
              <a:solidFill>
                <a:schemeClr val="tx1"/>
              </a:solidFill>
            </a:endParaRPr>
          </a:p>
        </p:txBody>
      </p:sp>
      <p:pic>
        <p:nvPicPr>
          <p:cNvPr id="5" name="Picture 4">
            <a:extLst>
              <a:ext uri="{FF2B5EF4-FFF2-40B4-BE49-F238E27FC236}">
                <a16:creationId xmlns:a16="http://schemas.microsoft.com/office/drawing/2014/main" id="{42593693-9F93-72A7-68F1-BB096AED7902}"/>
              </a:ext>
            </a:extLst>
          </p:cNvPr>
          <p:cNvPicPr>
            <a:picLocks noChangeAspect="1"/>
          </p:cNvPicPr>
          <p:nvPr/>
        </p:nvPicPr>
        <p:blipFill>
          <a:blip r:embed="rId5"/>
          <a:stretch>
            <a:fillRect/>
          </a:stretch>
        </p:blipFill>
        <p:spPr>
          <a:xfrm>
            <a:off x="7234697" y="1836694"/>
            <a:ext cx="3534171" cy="3534171"/>
          </a:xfrm>
          <a:prstGeom prst="rect">
            <a:avLst/>
          </a:prstGeom>
        </p:spPr>
      </p:pic>
      <p:sp>
        <p:nvSpPr>
          <p:cNvPr id="12" name="TextBox 11">
            <a:extLst>
              <a:ext uri="{FF2B5EF4-FFF2-40B4-BE49-F238E27FC236}">
                <a16:creationId xmlns:a16="http://schemas.microsoft.com/office/drawing/2014/main" id="{04893F8B-9130-8E85-5ED9-4DB5CAA44EBC}"/>
              </a:ext>
            </a:extLst>
          </p:cNvPr>
          <p:cNvSpPr txBox="1"/>
          <p:nvPr/>
        </p:nvSpPr>
        <p:spPr>
          <a:xfrm>
            <a:off x="12147993" y="2601083"/>
            <a:ext cx="0" cy="0"/>
          </a:xfrm>
          <a:prstGeom prst="rect">
            <a:avLst/>
          </a:prstGeom>
          <a:noFill/>
        </p:spPr>
        <p:txBody>
          <a:bodyPr wrap="none" lIns="0" tIns="0" rIns="0" bIns="0" rtlCol="0">
            <a:noAutofit/>
          </a:bodyPr>
          <a:lstStyle/>
          <a:p>
            <a:pPr>
              <a:spcAft>
                <a:spcPts val="1200"/>
              </a:spcAft>
            </a:pPr>
            <a:endParaRPr lang="ru-UA" sz="2400" dirty="0"/>
          </a:p>
        </p:txBody>
      </p:sp>
      <p:graphicFrame>
        <p:nvGraphicFramePr>
          <p:cNvPr id="4" name="Table 7">
            <a:extLst>
              <a:ext uri="{FF2B5EF4-FFF2-40B4-BE49-F238E27FC236}">
                <a16:creationId xmlns:a16="http://schemas.microsoft.com/office/drawing/2014/main" id="{B04EA4CB-8EBE-426B-A626-1A84052644FB}"/>
              </a:ext>
            </a:extLst>
          </p:cNvPr>
          <p:cNvGraphicFramePr>
            <a:graphicFrameLocks noGrp="1"/>
          </p:cNvGraphicFramePr>
          <p:nvPr/>
        </p:nvGraphicFramePr>
        <p:xfrm>
          <a:off x="1412" y="8623283"/>
          <a:ext cx="18285180" cy="441946"/>
        </p:xfrm>
        <a:graphic>
          <a:graphicData uri="http://schemas.openxmlformats.org/drawingml/2006/table">
            <a:tbl>
              <a:tblPr firstRow="1" bandRow="1">
                <a:tableStyleId>{2D5ABB26-0587-4C30-8999-92F81FD0307C}</a:tableStyleId>
              </a:tblPr>
              <a:tblGrid>
                <a:gridCol w="6095060">
                  <a:extLst>
                    <a:ext uri="{9D8B030D-6E8A-4147-A177-3AD203B41FA5}">
                      <a16:colId xmlns:a16="http://schemas.microsoft.com/office/drawing/2014/main" val="863919556"/>
                    </a:ext>
                  </a:extLst>
                </a:gridCol>
                <a:gridCol w="6095060">
                  <a:extLst>
                    <a:ext uri="{9D8B030D-6E8A-4147-A177-3AD203B41FA5}">
                      <a16:colId xmlns:a16="http://schemas.microsoft.com/office/drawing/2014/main" val="3990675215"/>
                    </a:ext>
                  </a:extLst>
                </a:gridCol>
                <a:gridCol w="6095060">
                  <a:extLst>
                    <a:ext uri="{9D8B030D-6E8A-4147-A177-3AD203B41FA5}">
                      <a16:colId xmlns:a16="http://schemas.microsoft.com/office/drawing/2014/main" val="1105322048"/>
                    </a:ext>
                  </a:extLst>
                </a:gridCol>
              </a:tblGrid>
              <a:tr h="434325">
                <a:tc>
                  <a:txBody>
                    <a:bodyPr/>
                    <a:lstStyle/>
                    <a:p>
                      <a:pPr algn="ctr"/>
                      <a:r>
                        <a:rPr lang="en-US" sz="2300" b="0" kern="1200" dirty="0">
                          <a:solidFill>
                            <a:schemeClr val="tx1"/>
                          </a:solidFill>
                          <a:effectLst/>
                          <a:latin typeface="DA_FuturaPT Book" panose="020B0502020204020303" pitchFamily="34" charset="77"/>
                          <a:ea typeface="DA_FuturaPT Book" panose="020B0502020204020303" pitchFamily="34" charset="77"/>
                          <a:cs typeface="+mn-cs"/>
                        </a:rPr>
                        <a:t>https://vladislavantonyuk.github.io</a:t>
                      </a:r>
                    </a:p>
                  </a:txBody>
                  <a:tcPr marL="91427" marR="91427" marT="45713" marB="45713" anchor="ctr"/>
                </a:tc>
                <a:tc>
                  <a:txBody>
                    <a:bodyPr/>
                    <a:lstStyle/>
                    <a:p>
                      <a:pPr algn="ctr"/>
                      <a:r>
                        <a:rPr lang="en-US" sz="2300" b="0" kern="1200" dirty="0">
                          <a:solidFill>
                            <a:schemeClr val="tx1"/>
                          </a:solidFill>
                          <a:effectLst/>
                          <a:latin typeface="DA_FuturaPT Book" panose="020B0502020204020303" pitchFamily="34" charset="77"/>
                          <a:ea typeface="DA_FuturaPT Book" panose="020B0502020204020303" pitchFamily="34" charset="77"/>
                          <a:cs typeface="+mn-cs"/>
                        </a:rPr>
                        <a:t>https://www.linkedin.com/in/vladislav-antonyuk/</a:t>
                      </a:r>
                    </a:p>
                  </a:txBody>
                  <a:tcPr marL="91427" marR="91427" marT="45713" marB="45713" anchor="ctr"/>
                </a:tc>
                <a:tc>
                  <a:txBody>
                    <a:bodyPr/>
                    <a:lstStyle/>
                    <a:p>
                      <a:pPr algn="ctr"/>
                      <a:r>
                        <a:rPr lang="en-US" sz="2300" b="0" kern="1200" dirty="0">
                          <a:solidFill>
                            <a:schemeClr val="tx1"/>
                          </a:solidFill>
                          <a:effectLst/>
                          <a:latin typeface="DA_FuturaPT Book" panose="020B0502020204020303" pitchFamily="34" charset="77"/>
                          <a:ea typeface="DA_FuturaPT Book" panose="020B0502020204020303" pitchFamily="34" charset="77"/>
                          <a:cs typeface="+mn-cs"/>
                        </a:rPr>
                        <a:t>https://youtube.com/@VladislavAntonyuk</a:t>
                      </a:r>
                    </a:p>
                  </a:txBody>
                  <a:tcPr marL="91427" marR="91427" marT="45713" marB="45713" anchor="ctr"/>
                </a:tc>
                <a:extLst>
                  <a:ext uri="{0D108BD9-81ED-4DB2-BD59-A6C34878D82A}">
                    <a16:rowId xmlns:a16="http://schemas.microsoft.com/office/drawing/2014/main" val="3574040375"/>
                  </a:ext>
                </a:extLst>
              </a:tr>
            </a:tbl>
          </a:graphicData>
        </a:graphic>
      </p:graphicFrame>
      <p:pic>
        <p:nvPicPr>
          <p:cNvPr id="9" name="Graphic 8" descr="Internet with solid fill">
            <a:extLst>
              <a:ext uri="{FF2B5EF4-FFF2-40B4-BE49-F238E27FC236}">
                <a16:creationId xmlns:a16="http://schemas.microsoft.com/office/drawing/2014/main" id="{FA9B3E49-8762-4403-A24B-AC03D06E552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826287" y="7655261"/>
            <a:ext cx="914259" cy="914259"/>
          </a:xfrm>
          <a:prstGeom prst="rect">
            <a:avLst/>
          </a:prstGeom>
        </p:spPr>
      </p:pic>
      <p:pic>
        <p:nvPicPr>
          <p:cNvPr id="1026" name="Picture 2" descr="LinkedIn icon Logo PNG Transparent &amp; SVG Vector - Freebie Supply">
            <a:extLst>
              <a:ext uri="{FF2B5EF4-FFF2-40B4-BE49-F238E27FC236}">
                <a16:creationId xmlns:a16="http://schemas.microsoft.com/office/drawing/2014/main" id="{2561A3EB-7010-4D72-903C-74D28AE9124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785883" y="7729444"/>
            <a:ext cx="716235" cy="7162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Youtube PNG Icon Logo FREE DOWNLOAD | Png Vectors, Photos | Free ...">
            <a:extLst>
              <a:ext uri="{FF2B5EF4-FFF2-40B4-BE49-F238E27FC236}">
                <a16:creationId xmlns:a16="http://schemas.microsoft.com/office/drawing/2014/main" id="{8DEDBC5F-E180-4D2A-8755-F28C621E2B3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914275" y="7511423"/>
            <a:ext cx="1201935" cy="1201935"/>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DF2A08A3-4118-4548-B409-FCDF175E62C9}"/>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7145000" y="9144794"/>
            <a:ext cx="914400" cy="914400"/>
          </a:xfrm>
          <a:prstGeom prst="rect">
            <a:avLst/>
          </a:prstGeom>
        </p:spPr>
      </p:pic>
    </p:spTree>
    <p:extLst>
      <p:ext uri="{BB962C8B-B14F-4D97-AF65-F5344CB8AC3E}">
        <p14:creationId xmlns:p14="http://schemas.microsoft.com/office/powerpoint/2010/main" val="3597461413"/>
      </p:ext>
    </p:extLst>
  </p:cSld>
  <p:clrMapOvr>
    <a:masterClrMapping/>
  </p:clrMapOvr>
  <mc:AlternateContent xmlns:mc="http://schemas.openxmlformats.org/markup-compatibility/2006" xmlns:p14="http://schemas.microsoft.com/office/powerpoint/2010/main">
    <mc:Choice Requires="p14">
      <p:transition spd="slow" p14:dur="2000" advTm="20788"/>
    </mc:Choice>
    <mc:Fallback xmlns="">
      <p:transition spd="slow" advTm="20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Straight Arrow Connector 23">
            <a:extLst>
              <a:ext uri="{FF2B5EF4-FFF2-40B4-BE49-F238E27FC236}">
                <a16:creationId xmlns:a16="http://schemas.microsoft.com/office/drawing/2014/main" id="{2EA4C8BA-4A15-9B47-B351-E475F924F33C}"/>
              </a:ext>
            </a:extLst>
          </p:cNvPr>
          <p:cNvCxnSpPr>
            <a:cxnSpLocks/>
          </p:cNvCxnSpPr>
          <p:nvPr/>
        </p:nvCxnSpPr>
        <p:spPr>
          <a:xfrm flipV="1">
            <a:off x="11117103" y="5828045"/>
            <a:ext cx="0" cy="988876"/>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2A6B8F02-2869-E500-D243-1B68F6CC9AC3}"/>
              </a:ext>
            </a:extLst>
          </p:cNvPr>
          <p:cNvCxnSpPr>
            <a:cxnSpLocks/>
          </p:cNvCxnSpPr>
          <p:nvPr/>
        </p:nvCxnSpPr>
        <p:spPr>
          <a:xfrm flipV="1">
            <a:off x="8175560" y="7515919"/>
            <a:ext cx="1851113" cy="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AA25B36-2247-F7CC-944D-6DE606B88EA9}"/>
              </a:ext>
            </a:extLst>
          </p:cNvPr>
          <p:cNvCxnSpPr>
            <a:cxnSpLocks/>
          </p:cNvCxnSpPr>
          <p:nvPr/>
        </p:nvCxnSpPr>
        <p:spPr>
          <a:xfrm flipV="1">
            <a:off x="12837754" y="5012618"/>
            <a:ext cx="434718" cy="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56D6774-E12C-8844-536B-51B1D4A50C85}"/>
              </a:ext>
            </a:extLst>
          </p:cNvPr>
          <p:cNvCxnSpPr>
            <a:cxnSpLocks/>
          </p:cNvCxnSpPr>
          <p:nvPr/>
        </p:nvCxnSpPr>
        <p:spPr>
          <a:xfrm>
            <a:off x="7171046" y="5568097"/>
            <a:ext cx="0" cy="845313"/>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5089ABF-5EE8-2E67-E5A8-79617349D2D5}"/>
              </a:ext>
            </a:extLst>
          </p:cNvPr>
          <p:cNvCxnSpPr>
            <a:cxnSpLocks/>
          </p:cNvCxnSpPr>
          <p:nvPr/>
        </p:nvCxnSpPr>
        <p:spPr>
          <a:xfrm flipV="1">
            <a:off x="4928507" y="5009397"/>
            <a:ext cx="434718" cy="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8B63C0B-867C-CBA2-D268-5AB04E67F796}"/>
              </a:ext>
            </a:extLst>
          </p:cNvPr>
          <p:cNvSpPr>
            <a:spLocks noGrp="1"/>
          </p:cNvSpPr>
          <p:nvPr>
            <p:ph type="title"/>
          </p:nvPr>
        </p:nvSpPr>
        <p:spPr/>
        <p:txBody>
          <a:bodyPr/>
          <a:lstStyle/>
          <a:p>
            <a:r>
              <a:rPr lang="en-RS" dirty="0"/>
              <a:t>Source Generators</a:t>
            </a:r>
          </a:p>
        </p:txBody>
      </p:sp>
      <p:sp>
        <p:nvSpPr>
          <p:cNvPr id="3" name="Slide Number Placeholder 2">
            <a:extLst>
              <a:ext uri="{FF2B5EF4-FFF2-40B4-BE49-F238E27FC236}">
                <a16:creationId xmlns:a16="http://schemas.microsoft.com/office/drawing/2014/main" id="{91B70964-E9E1-D8D3-4C07-4B5D4A5F915E}"/>
              </a:ext>
            </a:extLst>
          </p:cNvPr>
          <p:cNvSpPr>
            <a:spLocks noGrp="1"/>
          </p:cNvSpPr>
          <p:nvPr>
            <p:ph type="sldNum" sz="quarter" idx="4"/>
          </p:nvPr>
        </p:nvSpPr>
        <p:spPr/>
        <p:txBody>
          <a:bodyPr/>
          <a:lstStyle/>
          <a:p>
            <a:r>
              <a:rPr lang="ru-RU"/>
              <a:t> </a:t>
            </a:r>
            <a:r>
              <a:rPr lang="ru-RU" b="0"/>
              <a:t>/</a:t>
            </a:r>
            <a:r>
              <a:rPr lang="ru-RU"/>
              <a:t> </a:t>
            </a:r>
            <a:fld id="{49165CBE-C494-7A42-AB39-464FE4BAD852}" type="slidenum">
              <a:rPr lang="en-RU" smtClean="0"/>
              <a:pPr/>
              <a:t>3</a:t>
            </a:fld>
            <a:endParaRPr lang="en-RU" dirty="0"/>
          </a:p>
        </p:txBody>
      </p:sp>
      <p:sp>
        <p:nvSpPr>
          <p:cNvPr id="4" name="Content Placeholder 3">
            <a:extLst>
              <a:ext uri="{FF2B5EF4-FFF2-40B4-BE49-F238E27FC236}">
                <a16:creationId xmlns:a16="http://schemas.microsoft.com/office/drawing/2014/main" id="{3F9E39F2-7CAA-96CE-9A8B-3930B8C0A668}"/>
              </a:ext>
            </a:extLst>
          </p:cNvPr>
          <p:cNvSpPr>
            <a:spLocks noGrp="1"/>
          </p:cNvSpPr>
          <p:nvPr>
            <p:ph sz="quarter" idx="10"/>
          </p:nvPr>
        </p:nvSpPr>
        <p:spPr>
          <a:xfrm>
            <a:off x="1439863" y="2660650"/>
            <a:ext cx="15408275" cy="1026930"/>
          </a:xfrm>
        </p:spPr>
        <p:txBody>
          <a:bodyPr/>
          <a:lstStyle/>
          <a:p>
            <a:pPr marL="342900" indent="-342900">
              <a:lnSpc>
                <a:spcPct val="120000"/>
              </a:lnSpc>
              <a:spcAft>
                <a:spcPts val="600"/>
              </a:spcAft>
              <a:buSzPct val="120000"/>
              <a:buFont typeface="Arial" panose="020B0604020202020204" pitchFamily="34" charset="0"/>
              <a:buChar char="•"/>
            </a:pPr>
            <a:r>
              <a:rPr lang="en-US" sz="2200" dirty="0">
                <a:solidFill>
                  <a:srgbClr val="3F3F46"/>
                </a:solidFill>
                <a:effectLst/>
                <a:latin typeface="DA_FuturaPT Book" panose="020B0502020204020303" pitchFamily="34" charset="77"/>
                <a:ea typeface="DA_FuturaPT Book" panose="020B0502020204020303" pitchFamily="34" charset="77"/>
              </a:rPr>
              <a:t>Source Generators is a Roslyn compiler feature introduced in .NET 5.</a:t>
            </a:r>
          </a:p>
          <a:p>
            <a:pPr marL="342900" indent="-342900">
              <a:lnSpc>
                <a:spcPct val="120000"/>
              </a:lnSpc>
              <a:spcAft>
                <a:spcPts val="600"/>
              </a:spcAft>
              <a:buSzPct val="120000"/>
              <a:buFont typeface="Arial" panose="020B0604020202020204" pitchFamily="34" charset="0"/>
              <a:buChar char="•"/>
            </a:pPr>
            <a:r>
              <a:rPr lang="en-US" sz="2200" dirty="0">
                <a:solidFill>
                  <a:srgbClr val="3F3F46"/>
                </a:solidFill>
                <a:effectLst/>
                <a:latin typeface="DA_FuturaPT Book" panose="020B0502020204020303" pitchFamily="34" charset="77"/>
                <a:ea typeface="DA_FuturaPT Book" panose="020B0502020204020303" pitchFamily="34" charset="77"/>
              </a:rPr>
              <a:t>Source generators perform code generation at compile time, providing the ability to add source code to your project automatically.</a:t>
            </a:r>
          </a:p>
          <a:p>
            <a:endParaRPr lang="en-RS" dirty="0"/>
          </a:p>
        </p:txBody>
      </p:sp>
      <p:sp>
        <p:nvSpPr>
          <p:cNvPr id="5" name="Rectangle 4">
            <a:extLst>
              <a:ext uri="{FF2B5EF4-FFF2-40B4-BE49-F238E27FC236}">
                <a16:creationId xmlns:a16="http://schemas.microsoft.com/office/drawing/2014/main" id="{FE68067C-8D10-0134-5BE7-C118727C6ECA}"/>
              </a:ext>
            </a:extLst>
          </p:cNvPr>
          <p:cNvSpPr/>
          <p:nvPr/>
        </p:nvSpPr>
        <p:spPr>
          <a:xfrm>
            <a:off x="1439863" y="4269529"/>
            <a:ext cx="3538537" cy="1484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lnSpc>
                <a:spcPct val="120000"/>
              </a:lnSpc>
              <a:spcAft>
                <a:spcPts val="600"/>
              </a:spcAft>
            </a:pPr>
            <a:r>
              <a:rPr lang="en-RS" sz="2400" dirty="0">
                <a:solidFill>
                  <a:schemeClr val="tx1"/>
                </a:solidFill>
              </a:rPr>
              <a:t>Compilation</a:t>
            </a:r>
            <a:br>
              <a:rPr lang="en-RS" sz="2400" dirty="0">
                <a:solidFill>
                  <a:schemeClr val="tx1"/>
                </a:solidFill>
              </a:rPr>
            </a:br>
            <a:r>
              <a:rPr lang="en-RS" sz="2400" dirty="0">
                <a:solidFill>
                  <a:schemeClr val="tx1"/>
                </a:solidFill>
              </a:rPr>
              <a:t>Runs</a:t>
            </a:r>
          </a:p>
        </p:txBody>
      </p:sp>
      <p:sp>
        <p:nvSpPr>
          <p:cNvPr id="6" name="Rectangle 5">
            <a:extLst>
              <a:ext uri="{FF2B5EF4-FFF2-40B4-BE49-F238E27FC236}">
                <a16:creationId xmlns:a16="http://schemas.microsoft.com/office/drawing/2014/main" id="{FA0F3233-1F50-632E-482B-6A429BA751C6}"/>
              </a:ext>
            </a:extLst>
          </p:cNvPr>
          <p:cNvSpPr/>
          <p:nvPr/>
        </p:nvSpPr>
        <p:spPr>
          <a:xfrm>
            <a:off x="5394325" y="4269529"/>
            <a:ext cx="3538537" cy="14840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lnSpc>
                <a:spcPct val="120000"/>
              </a:lnSpc>
              <a:spcAft>
                <a:spcPts val="600"/>
              </a:spcAft>
            </a:pPr>
            <a:r>
              <a:rPr lang="en-RS" sz="2400" dirty="0">
                <a:solidFill>
                  <a:schemeClr val="tx1"/>
                </a:solidFill>
              </a:rPr>
              <a:t>Source Generator</a:t>
            </a:r>
            <a:br>
              <a:rPr lang="en-RS" sz="2400" dirty="0">
                <a:solidFill>
                  <a:schemeClr val="tx1"/>
                </a:solidFill>
              </a:rPr>
            </a:br>
            <a:r>
              <a:rPr lang="en-RS" sz="2400" dirty="0">
                <a:solidFill>
                  <a:schemeClr val="tx1"/>
                </a:solidFill>
              </a:rPr>
              <a:t>Step of Compilation</a:t>
            </a:r>
          </a:p>
        </p:txBody>
      </p:sp>
      <p:sp>
        <p:nvSpPr>
          <p:cNvPr id="7" name="Rectangle 6">
            <a:extLst>
              <a:ext uri="{FF2B5EF4-FFF2-40B4-BE49-F238E27FC236}">
                <a16:creationId xmlns:a16="http://schemas.microsoft.com/office/drawing/2014/main" id="{0FF04C23-264E-8B1D-E9A4-8C4C4F7FD19F}"/>
              </a:ext>
            </a:extLst>
          </p:cNvPr>
          <p:cNvSpPr/>
          <p:nvPr/>
        </p:nvSpPr>
        <p:spPr>
          <a:xfrm>
            <a:off x="9355140" y="4266860"/>
            <a:ext cx="3538537" cy="14893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lnSpc>
                <a:spcPct val="120000"/>
              </a:lnSpc>
              <a:spcAft>
                <a:spcPts val="600"/>
              </a:spcAft>
            </a:pPr>
            <a:r>
              <a:rPr lang="en-RS" sz="2400" dirty="0">
                <a:solidFill>
                  <a:schemeClr val="tx1"/>
                </a:solidFill>
              </a:rPr>
              <a:t>Generated Source</a:t>
            </a:r>
            <a:br>
              <a:rPr lang="en-RS" sz="2400" dirty="0">
                <a:solidFill>
                  <a:schemeClr val="tx1"/>
                </a:solidFill>
              </a:rPr>
            </a:br>
            <a:r>
              <a:rPr lang="en-RS" sz="2400" dirty="0">
                <a:solidFill>
                  <a:schemeClr val="tx1"/>
                </a:solidFill>
              </a:rPr>
              <a:t>Code added as a Input</a:t>
            </a:r>
            <a:br>
              <a:rPr lang="en-RS" sz="2400" dirty="0">
                <a:solidFill>
                  <a:schemeClr val="tx1"/>
                </a:solidFill>
              </a:rPr>
            </a:br>
            <a:r>
              <a:rPr lang="en-RS" sz="2400" dirty="0">
                <a:solidFill>
                  <a:schemeClr val="tx1"/>
                </a:solidFill>
              </a:rPr>
              <a:t>to Compilation</a:t>
            </a:r>
          </a:p>
        </p:txBody>
      </p:sp>
      <p:sp>
        <p:nvSpPr>
          <p:cNvPr id="8" name="Rectangle 7">
            <a:extLst>
              <a:ext uri="{FF2B5EF4-FFF2-40B4-BE49-F238E27FC236}">
                <a16:creationId xmlns:a16="http://schemas.microsoft.com/office/drawing/2014/main" id="{6C2004C7-A42B-1770-70EE-7DF089695AFD}"/>
              </a:ext>
            </a:extLst>
          </p:cNvPr>
          <p:cNvSpPr/>
          <p:nvPr/>
        </p:nvSpPr>
        <p:spPr>
          <a:xfrm>
            <a:off x="13309602" y="4266861"/>
            <a:ext cx="3538537" cy="14893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lnSpc>
                <a:spcPct val="120000"/>
              </a:lnSpc>
              <a:spcAft>
                <a:spcPts val="600"/>
              </a:spcAft>
            </a:pPr>
            <a:r>
              <a:rPr lang="en-RS" sz="2400" dirty="0">
                <a:solidFill>
                  <a:schemeClr val="tx1"/>
                </a:solidFill>
              </a:rPr>
              <a:t>Compilation</a:t>
            </a:r>
            <a:br>
              <a:rPr lang="en-RS" sz="2400" dirty="0">
                <a:solidFill>
                  <a:schemeClr val="tx1"/>
                </a:solidFill>
              </a:rPr>
            </a:br>
            <a:r>
              <a:rPr lang="en-RS" sz="2400" dirty="0">
                <a:solidFill>
                  <a:schemeClr val="tx1"/>
                </a:solidFill>
              </a:rPr>
              <a:t>Resumes</a:t>
            </a:r>
          </a:p>
        </p:txBody>
      </p:sp>
      <p:sp>
        <p:nvSpPr>
          <p:cNvPr id="9" name="Rectangle 8">
            <a:extLst>
              <a:ext uri="{FF2B5EF4-FFF2-40B4-BE49-F238E27FC236}">
                <a16:creationId xmlns:a16="http://schemas.microsoft.com/office/drawing/2014/main" id="{244808E4-B390-C08D-D020-04A86A1396CE}"/>
              </a:ext>
            </a:extLst>
          </p:cNvPr>
          <p:cNvSpPr/>
          <p:nvPr/>
        </p:nvSpPr>
        <p:spPr>
          <a:xfrm>
            <a:off x="5394325" y="6115989"/>
            <a:ext cx="7496175" cy="2808443"/>
          </a:xfrm>
          <a:prstGeom prst="rect">
            <a:avLst/>
          </a:prstGeom>
          <a:noFill/>
          <a:ln w="31750">
            <a:solidFill>
              <a:schemeClr val="tx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400" dirty="0">
              <a:solidFill>
                <a:schemeClr val="tx1"/>
              </a:solidFill>
            </a:endParaRPr>
          </a:p>
        </p:txBody>
      </p:sp>
      <p:sp>
        <p:nvSpPr>
          <p:cNvPr id="10" name="Oval 9">
            <a:extLst>
              <a:ext uri="{FF2B5EF4-FFF2-40B4-BE49-F238E27FC236}">
                <a16:creationId xmlns:a16="http://schemas.microsoft.com/office/drawing/2014/main" id="{50E0BBCE-820A-E0AE-1477-537548C50E7E}"/>
              </a:ext>
            </a:extLst>
          </p:cNvPr>
          <p:cNvSpPr/>
          <p:nvPr/>
        </p:nvSpPr>
        <p:spPr>
          <a:xfrm>
            <a:off x="6100957" y="6457574"/>
            <a:ext cx="2125272" cy="212527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200" dirty="0">
              <a:solidFill>
                <a:schemeClr val="tx1"/>
              </a:solidFill>
              <a:latin typeface="DA_FuturaPT Book" panose="020B0502020204020303" pitchFamily="34" charset="77"/>
              <a:ea typeface="DA_FuturaPT Book" panose="020B0502020204020303" pitchFamily="34" charset="77"/>
            </a:endParaRPr>
          </a:p>
        </p:txBody>
      </p:sp>
      <p:sp>
        <p:nvSpPr>
          <p:cNvPr id="11" name="Oval 10">
            <a:extLst>
              <a:ext uri="{FF2B5EF4-FFF2-40B4-BE49-F238E27FC236}">
                <a16:creationId xmlns:a16="http://schemas.microsoft.com/office/drawing/2014/main" id="{64DD8AD8-529F-8121-0A69-E53355FEE1C4}"/>
              </a:ext>
            </a:extLst>
          </p:cNvPr>
          <p:cNvSpPr/>
          <p:nvPr/>
        </p:nvSpPr>
        <p:spPr>
          <a:xfrm>
            <a:off x="10061772" y="6457574"/>
            <a:ext cx="2125272" cy="212527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200" dirty="0">
              <a:solidFill>
                <a:schemeClr val="tx1"/>
              </a:solidFill>
              <a:latin typeface="DA_FuturaPT Book" panose="020B0502020204020303" pitchFamily="34" charset="77"/>
              <a:ea typeface="DA_FuturaPT Book" panose="020B0502020204020303" pitchFamily="34" charset="77"/>
            </a:endParaRPr>
          </a:p>
        </p:txBody>
      </p:sp>
      <p:sp>
        <p:nvSpPr>
          <p:cNvPr id="12" name="TextBox 11">
            <a:extLst>
              <a:ext uri="{FF2B5EF4-FFF2-40B4-BE49-F238E27FC236}">
                <a16:creationId xmlns:a16="http://schemas.microsoft.com/office/drawing/2014/main" id="{D45BC56A-1D36-1AB6-6F7F-3ACDCE77DD5A}"/>
              </a:ext>
            </a:extLst>
          </p:cNvPr>
          <p:cNvSpPr txBox="1"/>
          <p:nvPr/>
        </p:nvSpPr>
        <p:spPr>
          <a:xfrm>
            <a:off x="8060345" y="6231704"/>
            <a:ext cx="2180936" cy="299803"/>
          </a:xfrm>
          <a:prstGeom prst="rect">
            <a:avLst/>
          </a:prstGeom>
          <a:noFill/>
        </p:spPr>
        <p:txBody>
          <a:bodyPr wrap="none" lIns="0" tIns="0" rIns="0" bIns="0" rtlCol="0">
            <a:noAutofit/>
          </a:bodyPr>
          <a:lstStyle/>
          <a:p>
            <a:pPr algn="l">
              <a:spcAft>
                <a:spcPts val="1200"/>
              </a:spcAft>
            </a:pPr>
            <a:r>
              <a:rPr lang="en-RS" sz="2400" dirty="0">
                <a:latin typeface="DA_FuturaPT Book" panose="020B0502020204020303" pitchFamily="34" charset="77"/>
                <a:ea typeface="DA_FuturaPT Book" panose="020B0502020204020303" pitchFamily="34" charset="77"/>
              </a:rPr>
              <a:t>Source Generator</a:t>
            </a:r>
          </a:p>
        </p:txBody>
      </p:sp>
      <p:sp>
        <p:nvSpPr>
          <p:cNvPr id="14" name="TextBox 13">
            <a:extLst>
              <a:ext uri="{FF2B5EF4-FFF2-40B4-BE49-F238E27FC236}">
                <a16:creationId xmlns:a16="http://schemas.microsoft.com/office/drawing/2014/main" id="{5BD52D38-B0AE-E02E-AE8F-42161AA7204B}"/>
              </a:ext>
            </a:extLst>
          </p:cNvPr>
          <p:cNvSpPr txBox="1"/>
          <p:nvPr/>
        </p:nvSpPr>
        <p:spPr>
          <a:xfrm>
            <a:off x="6587624" y="6867596"/>
            <a:ext cx="1151938" cy="1305229"/>
          </a:xfrm>
          <a:prstGeom prst="rect">
            <a:avLst/>
          </a:prstGeom>
          <a:noFill/>
        </p:spPr>
        <p:txBody>
          <a:bodyPr wrap="square" lIns="0" tIns="0" rIns="0" bIns="0">
            <a:spAutoFit/>
          </a:bodyPr>
          <a:lstStyle/>
          <a:p>
            <a:pPr algn="l">
              <a:lnSpc>
                <a:spcPct val="120000"/>
              </a:lnSpc>
              <a:spcAft>
                <a:spcPts val="600"/>
              </a:spcAft>
            </a:pPr>
            <a:r>
              <a:rPr lang="en-RS" sz="2400" dirty="0">
                <a:solidFill>
                  <a:schemeClr val="tx1"/>
                </a:solidFill>
                <a:latin typeface="DA_FuturaPT Book" panose="020B0502020204020303" pitchFamily="34" charset="77"/>
                <a:ea typeface="DA_FuturaPT Book" panose="020B0502020204020303" pitchFamily="34" charset="77"/>
              </a:rPr>
              <a:t>Analyze</a:t>
            </a:r>
            <a:br>
              <a:rPr lang="en-RS" sz="2400" dirty="0">
                <a:solidFill>
                  <a:schemeClr val="tx1"/>
                </a:solidFill>
                <a:latin typeface="DA_FuturaPT Book" panose="020B0502020204020303" pitchFamily="34" charset="77"/>
                <a:ea typeface="DA_FuturaPT Book" panose="020B0502020204020303" pitchFamily="34" charset="77"/>
              </a:rPr>
            </a:br>
            <a:r>
              <a:rPr lang="en-RS" sz="2400" dirty="0">
                <a:solidFill>
                  <a:schemeClr val="tx1"/>
                </a:solidFill>
                <a:latin typeface="DA_FuturaPT Book" panose="020B0502020204020303" pitchFamily="34" charset="77"/>
                <a:ea typeface="DA_FuturaPT Book" panose="020B0502020204020303" pitchFamily="34" charset="77"/>
              </a:rPr>
              <a:t>Source</a:t>
            </a:r>
            <a:br>
              <a:rPr lang="en-RS" sz="2400" dirty="0">
                <a:solidFill>
                  <a:schemeClr val="tx1"/>
                </a:solidFill>
                <a:latin typeface="DA_FuturaPT Book" panose="020B0502020204020303" pitchFamily="34" charset="77"/>
                <a:ea typeface="DA_FuturaPT Book" panose="020B0502020204020303" pitchFamily="34" charset="77"/>
              </a:rPr>
            </a:br>
            <a:r>
              <a:rPr lang="en-RS" sz="2400" dirty="0">
                <a:solidFill>
                  <a:schemeClr val="tx1"/>
                </a:solidFill>
                <a:latin typeface="DA_FuturaPT Book" panose="020B0502020204020303" pitchFamily="34" charset="77"/>
                <a:ea typeface="DA_FuturaPT Book" panose="020B0502020204020303" pitchFamily="34" charset="77"/>
              </a:rPr>
              <a:t>Code</a:t>
            </a:r>
          </a:p>
        </p:txBody>
      </p:sp>
      <p:sp>
        <p:nvSpPr>
          <p:cNvPr id="16" name="TextBox 15">
            <a:extLst>
              <a:ext uri="{FF2B5EF4-FFF2-40B4-BE49-F238E27FC236}">
                <a16:creationId xmlns:a16="http://schemas.microsoft.com/office/drawing/2014/main" id="{0D261031-290F-26D7-9FEE-CF66ED99DA47}"/>
              </a:ext>
            </a:extLst>
          </p:cNvPr>
          <p:cNvSpPr txBox="1"/>
          <p:nvPr/>
        </p:nvSpPr>
        <p:spPr>
          <a:xfrm>
            <a:off x="10413852" y="6867596"/>
            <a:ext cx="1506841" cy="1305229"/>
          </a:xfrm>
          <a:prstGeom prst="rect">
            <a:avLst/>
          </a:prstGeom>
          <a:noFill/>
        </p:spPr>
        <p:txBody>
          <a:bodyPr wrap="square" lIns="0" tIns="0" rIns="0" bIns="0">
            <a:spAutoFit/>
          </a:bodyPr>
          <a:lstStyle/>
          <a:p>
            <a:pPr algn="l">
              <a:lnSpc>
                <a:spcPct val="120000"/>
              </a:lnSpc>
              <a:spcAft>
                <a:spcPts val="600"/>
              </a:spcAft>
            </a:pPr>
            <a:r>
              <a:rPr lang="en-RS" sz="2400" dirty="0">
                <a:solidFill>
                  <a:schemeClr val="tx1"/>
                </a:solidFill>
                <a:latin typeface="DA_FuturaPT Book" panose="020B0502020204020303" pitchFamily="34" charset="77"/>
                <a:ea typeface="DA_FuturaPT Book" panose="020B0502020204020303" pitchFamily="34" charset="77"/>
              </a:rPr>
              <a:t>Generate</a:t>
            </a:r>
            <a:br>
              <a:rPr lang="en-RS" sz="2400" dirty="0">
                <a:solidFill>
                  <a:schemeClr val="tx1"/>
                </a:solidFill>
                <a:latin typeface="DA_FuturaPT Book" panose="020B0502020204020303" pitchFamily="34" charset="77"/>
                <a:ea typeface="DA_FuturaPT Book" panose="020B0502020204020303" pitchFamily="34" charset="77"/>
              </a:rPr>
            </a:br>
            <a:r>
              <a:rPr lang="en-RS" sz="2400" dirty="0">
                <a:solidFill>
                  <a:schemeClr val="tx1"/>
                </a:solidFill>
                <a:latin typeface="DA_FuturaPT Book" panose="020B0502020204020303" pitchFamily="34" charset="77"/>
                <a:ea typeface="DA_FuturaPT Book" panose="020B0502020204020303" pitchFamily="34" charset="77"/>
              </a:rPr>
              <a:t>New Source</a:t>
            </a:r>
            <a:br>
              <a:rPr lang="en-RS" sz="2400" dirty="0">
                <a:solidFill>
                  <a:schemeClr val="tx1"/>
                </a:solidFill>
                <a:latin typeface="DA_FuturaPT Book" panose="020B0502020204020303" pitchFamily="34" charset="77"/>
                <a:ea typeface="DA_FuturaPT Book" panose="020B0502020204020303" pitchFamily="34" charset="77"/>
              </a:rPr>
            </a:br>
            <a:r>
              <a:rPr lang="en-RS" sz="2400" dirty="0">
                <a:solidFill>
                  <a:schemeClr val="tx1"/>
                </a:solidFill>
                <a:latin typeface="DA_FuturaPT Book" panose="020B0502020204020303" pitchFamily="34" charset="77"/>
                <a:ea typeface="DA_FuturaPT Book" panose="020B0502020204020303" pitchFamily="34" charset="77"/>
              </a:rPr>
              <a:t>Code</a:t>
            </a:r>
          </a:p>
        </p:txBody>
      </p:sp>
      <p:pic>
        <p:nvPicPr>
          <p:cNvPr id="15" name="Audio 14">
            <a:hlinkClick r:id="" action="ppaction://media"/>
            <a:extLst>
              <a:ext uri="{FF2B5EF4-FFF2-40B4-BE49-F238E27FC236}">
                <a16:creationId xmlns:a16="http://schemas.microsoft.com/office/drawing/2014/main" id="{EB15D4ED-EDFC-4E97-9FE1-5490FA138B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462500" y="9463088"/>
            <a:ext cx="609600" cy="609600"/>
          </a:xfrm>
          <a:prstGeom prst="rect">
            <a:avLst/>
          </a:prstGeom>
        </p:spPr>
      </p:pic>
    </p:spTree>
    <p:extLst>
      <p:ext uri="{BB962C8B-B14F-4D97-AF65-F5344CB8AC3E}">
        <p14:creationId xmlns:p14="http://schemas.microsoft.com/office/powerpoint/2010/main" val="1918138976"/>
      </p:ext>
    </p:extLst>
  </p:cSld>
  <p:clrMapOvr>
    <a:masterClrMapping/>
  </p:clrMapOvr>
  <mc:AlternateContent xmlns:mc="http://schemas.openxmlformats.org/markup-compatibility/2006">
    <mc:Choice xmlns:p14="http://schemas.microsoft.com/office/powerpoint/2010/main" Requires="p14">
      <p:transition spd="slow" p14:dur="2000" advTm="23025"/>
    </mc:Choice>
    <mc:Fallback>
      <p:transition spd="slow" advTm="230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D90B5-8421-EECF-976B-A63D4B811460}"/>
              </a:ext>
            </a:extLst>
          </p:cNvPr>
          <p:cNvSpPr>
            <a:spLocks noGrp="1"/>
          </p:cNvSpPr>
          <p:nvPr>
            <p:ph type="title"/>
          </p:nvPr>
        </p:nvSpPr>
        <p:spPr/>
        <p:txBody>
          <a:bodyPr/>
          <a:lstStyle/>
          <a:p>
            <a:r>
              <a:rPr lang="en-RS" dirty="0"/>
              <a:t>Common Scenarios</a:t>
            </a:r>
          </a:p>
        </p:txBody>
      </p:sp>
      <p:sp>
        <p:nvSpPr>
          <p:cNvPr id="3" name="Slide Number Placeholder 2">
            <a:extLst>
              <a:ext uri="{FF2B5EF4-FFF2-40B4-BE49-F238E27FC236}">
                <a16:creationId xmlns:a16="http://schemas.microsoft.com/office/drawing/2014/main" id="{7571C187-3E03-F264-6046-5C0DB1165B81}"/>
              </a:ext>
            </a:extLst>
          </p:cNvPr>
          <p:cNvSpPr>
            <a:spLocks noGrp="1"/>
          </p:cNvSpPr>
          <p:nvPr>
            <p:ph type="sldNum" sz="quarter" idx="4"/>
          </p:nvPr>
        </p:nvSpPr>
        <p:spPr/>
        <p:txBody>
          <a:bodyPr/>
          <a:lstStyle/>
          <a:p>
            <a:r>
              <a:rPr lang="ru-RU"/>
              <a:t> </a:t>
            </a:r>
            <a:r>
              <a:rPr lang="ru-RU" b="0"/>
              <a:t>/</a:t>
            </a:r>
            <a:r>
              <a:rPr lang="ru-RU"/>
              <a:t> </a:t>
            </a:r>
            <a:fld id="{49165CBE-C494-7A42-AB39-464FE4BAD852}" type="slidenum">
              <a:rPr lang="en-RU" smtClean="0"/>
              <a:pPr/>
              <a:t>4</a:t>
            </a:fld>
            <a:endParaRPr lang="en-RU" dirty="0"/>
          </a:p>
        </p:txBody>
      </p:sp>
      <p:sp>
        <p:nvSpPr>
          <p:cNvPr id="5" name="Rectangle 4">
            <a:extLst>
              <a:ext uri="{FF2B5EF4-FFF2-40B4-BE49-F238E27FC236}">
                <a16:creationId xmlns:a16="http://schemas.microsoft.com/office/drawing/2014/main" id="{E00C24B0-BB78-0A52-92C1-D08F60EFDDA2}"/>
              </a:ext>
            </a:extLst>
          </p:cNvPr>
          <p:cNvSpPr/>
          <p:nvPr/>
        </p:nvSpPr>
        <p:spPr>
          <a:xfrm>
            <a:off x="2339975" y="3668713"/>
            <a:ext cx="3959225" cy="374332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lnSpc>
                <a:spcPct val="120000"/>
              </a:lnSpc>
              <a:spcAft>
                <a:spcPts val="600"/>
              </a:spcAft>
            </a:pPr>
            <a:endParaRPr lang="en-RS" sz="3600" dirty="0">
              <a:solidFill>
                <a:schemeClr val="tx1"/>
              </a:solidFill>
              <a:latin typeface="DA_FuturaPT Book" panose="020B0502020204020303" pitchFamily="34" charset="77"/>
              <a:ea typeface="DA_FuturaPT Book" panose="020B0502020204020303" pitchFamily="34" charset="77"/>
            </a:endParaRPr>
          </a:p>
          <a:p>
            <a:pPr algn="l">
              <a:lnSpc>
                <a:spcPct val="120000"/>
              </a:lnSpc>
              <a:spcAft>
                <a:spcPts val="600"/>
              </a:spcAft>
            </a:pPr>
            <a:r>
              <a:rPr lang="en-RS" sz="3600" dirty="0">
                <a:solidFill>
                  <a:schemeClr val="tx1"/>
                </a:solidFill>
                <a:latin typeface="DA_FuturaPT Book" panose="020B0502020204020303" pitchFamily="34" charset="77"/>
                <a:ea typeface="DA_FuturaPT Book" panose="020B0502020204020303" pitchFamily="34" charset="77"/>
              </a:rPr>
              <a:t>Runtime</a:t>
            </a:r>
            <a:br>
              <a:rPr lang="en-RS" sz="3600" dirty="0">
                <a:solidFill>
                  <a:schemeClr val="tx1"/>
                </a:solidFill>
                <a:latin typeface="DA_FuturaPT Book" panose="020B0502020204020303" pitchFamily="34" charset="77"/>
                <a:ea typeface="DA_FuturaPT Book" panose="020B0502020204020303" pitchFamily="34" charset="77"/>
              </a:rPr>
            </a:br>
            <a:r>
              <a:rPr lang="en-RS" sz="3600" dirty="0">
                <a:solidFill>
                  <a:schemeClr val="tx1"/>
                </a:solidFill>
                <a:latin typeface="DA_FuturaPT Book" panose="020B0502020204020303" pitchFamily="34" charset="77"/>
                <a:ea typeface="DA_FuturaPT Book" panose="020B0502020204020303" pitchFamily="34" charset="77"/>
              </a:rPr>
              <a:t>Reflection</a:t>
            </a:r>
          </a:p>
        </p:txBody>
      </p:sp>
      <p:sp>
        <p:nvSpPr>
          <p:cNvPr id="6" name="Rectangle 5">
            <a:extLst>
              <a:ext uri="{FF2B5EF4-FFF2-40B4-BE49-F238E27FC236}">
                <a16:creationId xmlns:a16="http://schemas.microsoft.com/office/drawing/2014/main" id="{21F465B0-46DC-B91A-AA86-1902ABA7E115}"/>
              </a:ext>
            </a:extLst>
          </p:cNvPr>
          <p:cNvSpPr/>
          <p:nvPr/>
        </p:nvSpPr>
        <p:spPr>
          <a:xfrm>
            <a:off x="7164387" y="3668713"/>
            <a:ext cx="3959225" cy="37433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972000" rIns="216000" bIns="288000" rtlCol="0" anchor="ctr"/>
          <a:lstStyle/>
          <a:p>
            <a:pPr>
              <a:lnSpc>
                <a:spcPct val="120000"/>
              </a:lnSpc>
              <a:spcAft>
                <a:spcPts val="600"/>
              </a:spcAft>
            </a:pPr>
            <a:r>
              <a:rPr lang="en-US" sz="3600" dirty="0">
                <a:solidFill>
                  <a:schemeClr val="tx2"/>
                </a:solidFill>
                <a:latin typeface="DA_FuturaPT Book" panose="020B0502020204020303" pitchFamily="34" charset="77"/>
                <a:ea typeface="DA_FuturaPT Book" panose="020B0502020204020303" pitchFamily="34" charset="77"/>
              </a:rPr>
              <a:t>Juggling</a:t>
            </a:r>
            <a:br>
              <a:rPr lang="en-US" sz="3600" dirty="0">
                <a:solidFill>
                  <a:schemeClr val="tx2"/>
                </a:solidFill>
                <a:latin typeface="DA_FuturaPT Book" panose="020B0502020204020303" pitchFamily="34" charset="77"/>
                <a:ea typeface="DA_FuturaPT Book" panose="020B0502020204020303" pitchFamily="34" charset="77"/>
              </a:rPr>
            </a:br>
            <a:r>
              <a:rPr lang="en-US" sz="3600" dirty="0" err="1">
                <a:solidFill>
                  <a:schemeClr val="tx2"/>
                </a:solidFill>
                <a:latin typeface="DA_FuturaPT Book" panose="020B0502020204020303" pitchFamily="34" charset="77"/>
                <a:ea typeface="DA_FuturaPT Book" panose="020B0502020204020303" pitchFamily="34" charset="77"/>
              </a:rPr>
              <a:t>MSBuild</a:t>
            </a:r>
            <a:r>
              <a:rPr lang="en-US" sz="3600" dirty="0">
                <a:solidFill>
                  <a:schemeClr val="tx2"/>
                </a:solidFill>
                <a:latin typeface="DA_FuturaPT Book" panose="020B0502020204020303" pitchFamily="34" charset="77"/>
                <a:ea typeface="DA_FuturaPT Book" panose="020B0502020204020303" pitchFamily="34" charset="77"/>
              </a:rPr>
              <a:t> Tasks</a:t>
            </a:r>
          </a:p>
        </p:txBody>
      </p:sp>
      <p:sp>
        <p:nvSpPr>
          <p:cNvPr id="7" name="Rectangle 6">
            <a:extLst>
              <a:ext uri="{FF2B5EF4-FFF2-40B4-BE49-F238E27FC236}">
                <a16:creationId xmlns:a16="http://schemas.microsoft.com/office/drawing/2014/main" id="{1719C494-B543-11D6-28FD-CE0357AF9E57}"/>
              </a:ext>
            </a:extLst>
          </p:cNvPr>
          <p:cNvSpPr/>
          <p:nvPr/>
        </p:nvSpPr>
        <p:spPr>
          <a:xfrm>
            <a:off x="11990388" y="3668713"/>
            <a:ext cx="3959225" cy="37433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088000" rIns="216000" bIns="288000" rtlCol="0" anchor="ctr"/>
          <a:lstStyle/>
          <a:p>
            <a:pPr>
              <a:lnSpc>
                <a:spcPct val="120000"/>
              </a:lnSpc>
              <a:spcAft>
                <a:spcPts val="600"/>
              </a:spcAft>
            </a:pPr>
            <a:r>
              <a:rPr lang="en-US" sz="3600" dirty="0">
                <a:solidFill>
                  <a:schemeClr val="tx2"/>
                </a:solidFill>
                <a:latin typeface="DA_FuturaPT Book" panose="020B0502020204020303" pitchFamily="34" charset="77"/>
                <a:ea typeface="DA_FuturaPT Book" panose="020B0502020204020303" pitchFamily="34" charset="77"/>
              </a:rPr>
              <a:t>Intermediate Language (IL) Weaving</a:t>
            </a:r>
          </a:p>
          <a:p>
            <a:pPr algn="l">
              <a:spcAft>
                <a:spcPts val="0"/>
              </a:spcAft>
            </a:pPr>
            <a:endParaRPr lang="en-RS" sz="2400" dirty="0">
              <a:solidFill>
                <a:schemeClr val="tx1"/>
              </a:solidFill>
            </a:endParaRPr>
          </a:p>
        </p:txBody>
      </p:sp>
      <p:pic>
        <p:nvPicPr>
          <p:cNvPr id="8" name="Picture 7">
            <a:extLst>
              <a:ext uri="{FF2B5EF4-FFF2-40B4-BE49-F238E27FC236}">
                <a16:creationId xmlns:a16="http://schemas.microsoft.com/office/drawing/2014/main" id="{7D71D65E-277F-43AD-0AA5-1E48B3622449}"/>
              </a:ext>
            </a:extLst>
          </p:cNvPr>
          <p:cNvPicPr>
            <a:picLocks noChangeAspect="1"/>
          </p:cNvPicPr>
          <p:nvPr/>
        </p:nvPicPr>
        <p:blipFill>
          <a:blip r:embed="rId5"/>
          <a:stretch>
            <a:fillRect/>
          </a:stretch>
        </p:blipFill>
        <p:spPr>
          <a:xfrm>
            <a:off x="2629743" y="4051300"/>
            <a:ext cx="1024682" cy="1092994"/>
          </a:xfrm>
          <a:prstGeom prst="rect">
            <a:avLst/>
          </a:prstGeom>
        </p:spPr>
      </p:pic>
      <p:sp>
        <p:nvSpPr>
          <p:cNvPr id="9" name="Oval 8">
            <a:extLst>
              <a:ext uri="{FF2B5EF4-FFF2-40B4-BE49-F238E27FC236}">
                <a16:creationId xmlns:a16="http://schemas.microsoft.com/office/drawing/2014/main" id="{5526E08C-399C-9671-9022-D3185B135C23}"/>
              </a:ext>
            </a:extLst>
          </p:cNvPr>
          <p:cNvSpPr>
            <a:spLocks noChangeAspect="1"/>
          </p:cNvSpPr>
          <p:nvPr/>
        </p:nvSpPr>
        <p:spPr>
          <a:xfrm>
            <a:off x="5592802" y="3421551"/>
            <a:ext cx="503999" cy="503999"/>
          </a:xfrm>
          <a:prstGeom prst="ellipse">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137160" tIns="68580" rIns="137160" bIns="68580" rtlCol="0" anchor="ctr"/>
          <a:lstStyle/>
          <a:p>
            <a:pPr algn="ctr"/>
            <a:r>
              <a:rPr lang="en-US" sz="1800" dirty="0">
                <a:solidFill>
                  <a:schemeClr val="tx1"/>
                </a:solidFill>
                <a:latin typeface="DA_FuturaPT Demi"/>
                <a:ea typeface="DA_FuturaPT Demi" panose="020B0502020204020303" pitchFamily="34" charset="77"/>
              </a:rPr>
              <a:t>1</a:t>
            </a:r>
          </a:p>
        </p:txBody>
      </p:sp>
      <p:pic>
        <p:nvPicPr>
          <p:cNvPr id="10" name="Picture 9">
            <a:extLst>
              <a:ext uri="{FF2B5EF4-FFF2-40B4-BE49-F238E27FC236}">
                <a16:creationId xmlns:a16="http://schemas.microsoft.com/office/drawing/2014/main" id="{5F25AB0D-B0A1-5108-5207-93085E8EC928}"/>
              </a:ext>
            </a:extLst>
          </p:cNvPr>
          <p:cNvPicPr>
            <a:picLocks noChangeAspect="1"/>
          </p:cNvPicPr>
          <p:nvPr/>
        </p:nvPicPr>
        <p:blipFill>
          <a:blip r:embed="rId6"/>
          <a:stretch>
            <a:fillRect/>
          </a:stretch>
        </p:blipFill>
        <p:spPr>
          <a:xfrm>
            <a:off x="7470052" y="4051300"/>
            <a:ext cx="1024682" cy="1024682"/>
          </a:xfrm>
          <a:prstGeom prst="rect">
            <a:avLst/>
          </a:prstGeom>
        </p:spPr>
      </p:pic>
      <p:pic>
        <p:nvPicPr>
          <p:cNvPr id="11" name="Picture 10">
            <a:extLst>
              <a:ext uri="{FF2B5EF4-FFF2-40B4-BE49-F238E27FC236}">
                <a16:creationId xmlns:a16="http://schemas.microsoft.com/office/drawing/2014/main" id="{EE13C1D2-CE02-2F3C-055F-37738691D63E}"/>
              </a:ext>
            </a:extLst>
          </p:cNvPr>
          <p:cNvPicPr>
            <a:picLocks noChangeAspect="1"/>
          </p:cNvPicPr>
          <p:nvPr/>
        </p:nvPicPr>
        <p:blipFill>
          <a:blip r:embed="rId7"/>
          <a:stretch>
            <a:fillRect/>
          </a:stretch>
        </p:blipFill>
        <p:spPr>
          <a:xfrm>
            <a:off x="12359109" y="4157241"/>
            <a:ext cx="918741" cy="918741"/>
          </a:xfrm>
          <a:prstGeom prst="rect">
            <a:avLst/>
          </a:prstGeom>
        </p:spPr>
      </p:pic>
      <p:sp>
        <p:nvSpPr>
          <p:cNvPr id="13" name="Oval 12">
            <a:extLst>
              <a:ext uri="{FF2B5EF4-FFF2-40B4-BE49-F238E27FC236}">
                <a16:creationId xmlns:a16="http://schemas.microsoft.com/office/drawing/2014/main" id="{F73A20E3-6EC6-D188-AAF2-6F3711E0CDE0}"/>
              </a:ext>
            </a:extLst>
          </p:cNvPr>
          <p:cNvSpPr>
            <a:spLocks noChangeAspect="1"/>
          </p:cNvSpPr>
          <p:nvPr/>
        </p:nvSpPr>
        <p:spPr>
          <a:xfrm>
            <a:off x="10411544" y="3422569"/>
            <a:ext cx="503999" cy="503999"/>
          </a:xfrm>
          <a:prstGeom prst="ellipse">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137160" tIns="68580" rIns="137160" bIns="68580" rtlCol="0" anchor="ctr"/>
          <a:lstStyle/>
          <a:p>
            <a:pPr algn="ctr"/>
            <a:r>
              <a:rPr lang="en-US" sz="1800" dirty="0">
                <a:solidFill>
                  <a:schemeClr val="tx1"/>
                </a:solidFill>
                <a:latin typeface="DA_FuturaPT Demi"/>
                <a:ea typeface="DA_FuturaPT Demi" panose="020B0502020204020303" pitchFamily="34" charset="77"/>
              </a:rPr>
              <a:t>2</a:t>
            </a:r>
          </a:p>
        </p:txBody>
      </p:sp>
      <p:sp>
        <p:nvSpPr>
          <p:cNvPr id="15" name="Oval 14">
            <a:extLst>
              <a:ext uri="{FF2B5EF4-FFF2-40B4-BE49-F238E27FC236}">
                <a16:creationId xmlns:a16="http://schemas.microsoft.com/office/drawing/2014/main" id="{753820BB-7EF3-BC39-253D-E09713A00FE1}"/>
              </a:ext>
            </a:extLst>
          </p:cNvPr>
          <p:cNvSpPr>
            <a:spLocks noChangeAspect="1"/>
          </p:cNvSpPr>
          <p:nvPr/>
        </p:nvSpPr>
        <p:spPr>
          <a:xfrm>
            <a:off x="15245632" y="3417731"/>
            <a:ext cx="503999" cy="503999"/>
          </a:xfrm>
          <a:prstGeom prst="ellipse">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137160" tIns="68580" rIns="137160" bIns="68580" rtlCol="0" anchor="ctr"/>
          <a:lstStyle/>
          <a:p>
            <a:pPr algn="ctr"/>
            <a:r>
              <a:rPr lang="en-US" sz="1800" dirty="0">
                <a:solidFill>
                  <a:schemeClr val="tx1"/>
                </a:solidFill>
                <a:latin typeface="DA_FuturaPT Demi"/>
                <a:ea typeface="DA_FuturaPT Demi" panose="020B0502020204020303" pitchFamily="34" charset="77"/>
              </a:rPr>
              <a:t>3</a:t>
            </a:r>
          </a:p>
        </p:txBody>
      </p:sp>
      <p:pic>
        <p:nvPicPr>
          <p:cNvPr id="4" name="Audio 3">
            <a:hlinkClick r:id="" action="ppaction://media"/>
            <a:extLst>
              <a:ext uri="{FF2B5EF4-FFF2-40B4-BE49-F238E27FC236}">
                <a16:creationId xmlns:a16="http://schemas.microsoft.com/office/drawing/2014/main" id="{8B4CC8CE-BD7E-4804-87C2-20D36C6EFED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7462500" y="9463088"/>
            <a:ext cx="609600" cy="609600"/>
          </a:xfrm>
          <a:prstGeom prst="rect">
            <a:avLst/>
          </a:prstGeom>
        </p:spPr>
      </p:pic>
    </p:spTree>
    <p:extLst>
      <p:ext uri="{BB962C8B-B14F-4D97-AF65-F5344CB8AC3E}">
        <p14:creationId xmlns:p14="http://schemas.microsoft.com/office/powerpoint/2010/main" val="1254561578"/>
      </p:ext>
    </p:extLst>
  </p:cSld>
  <p:clrMapOvr>
    <a:masterClrMapping/>
  </p:clrMapOvr>
  <mc:AlternateContent xmlns:mc="http://schemas.openxmlformats.org/markup-compatibility/2006">
    <mc:Choice xmlns:p14="http://schemas.microsoft.com/office/powerpoint/2010/main" Requires="p14">
      <p:transition spd="slow" p14:dur="2000" advTm="25710"/>
    </mc:Choice>
    <mc:Fallback>
      <p:transition spd="slow" advTm="25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8BF5D-87BF-F1B8-277B-9D54F76C36C3}"/>
              </a:ext>
            </a:extLst>
          </p:cNvPr>
          <p:cNvSpPr>
            <a:spLocks noGrp="1"/>
          </p:cNvSpPr>
          <p:nvPr>
            <p:ph type="title"/>
          </p:nvPr>
        </p:nvSpPr>
        <p:spPr/>
        <p:txBody>
          <a:bodyPr/>
          <a:lstStyle/>
          <a:p>
            <a:r>
              <a:rPr lang="en-RS" dirty="0"/>
              <a:t>Where can I use them?</a:t>
            </a:r>
          </a:p>
        </p:txBody>
      </p:sp>
      <p:sp>
        <p:nvSpPr>
          <p:cNvPr id="3" name="Slide Number Placeholder 2">
            <a:extLst>
              <a:ext uri="{FF2B5EF4-FFF2-40B4-BE49-F238E27FC236}">
                <a16:creationId xmlns:a16="http://schemas.microsoft.com/office/drawing/2014/main" id="{57BB9D12-431F-14BF-A236-0E057F858DE8}"/>
              </a:ext>
            </a:extLst>
          </p:cNvPr>
          <p:cNvSpPr>
            <a:spLocks noGrp="1"/>
          </p:cNvSpPr>
          <p:nvPr>
            <p:ph type="sldNum" sz="quarter" idx="4"/>
          </p:nvPr>
        </p:nvSpPr>
        <p:spPr/>
        <p:txBody>
          <a:bodyPr/>
          <a:lstStyle/>
          <a:p>
            <a:r>
              <a:rPr lang="ru-RU"/>
              <a:t> </a:t>
            </a:r>
            <a:r>
              <a:rPr lang="ru-RU" b="0"/>
              <a:t>/</a:t>
            </a:r>
            <a:r>
              <a:rPr lang="ru-RU"/>
              <a:t> </a:t>
            </a:r>
            <a:fld id="{49165CBE-C494-7A42-AB39-464FE4BAD852}" type="slidenum">
              <a:rPr lang="en-RU" smtClean="0"/>
              <a:pPr/>
              <a:t>5</a:t>
            </a:fld>
            <a:endParaRPr lang="en-RU" dirty="0"/>
          </a:p>
        </p:txBody>
      </p:sp>
      <p:sp>
        <p:nvSpPr>
          <p:cNvPr id="6" name="Rectangle 5">
            <a:extLst>
              <a:ext uri="{FF2B5EF4-FFF2-40B4-BE49-F238E27FC236}">
                <a16:creationId xmlns:a16="http://schemas.microsoft.com/office/drawing/2014/main" id="{DDD5A486-1825-41A2-DB91-17C97734E220}"/>
              </a:ext>
            </a:extLst>
          </p:cNvPr>
          <p:cNvSpPr/>
          <p:nvPr/>
        </p:nvSpPr>
        <p:spPr>
          <a:xfrm>
            <a:off x="1440000" y="4262035"/>
            <a:ext cx="3538400" cy="31500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827999" rIns="216000" bIns="288000" rtlCol="0" anchor="ctr"/>
          <a:lstStyle/>
          <a:p>
            <a:pPr>
              <a:lnSpc>
                <a:spcPct val="120000"/>
              </a:lnSpc>
              <a:spcAft>
                <a:spcPts val="600"/>
              </a:spcAft>
            </a:pPr>
            <a:r>
              <a:rPr lang="en-US" sz="2800" dirty="0">
                <a:solidFill>
                  <a:schemeClr val="tx2"/>
                </a:solidFill>
                <a:latin typeface="DA_FuturaPT Book" panose="020B0502020204020303" pitchFamily="34" charset="77"/>
                <a:ea typeface="DA_FuturaPT Book" panose="020B0502020204020303" pitchFamily="34" charset="77"/>
              </a:rPr>
              <a:t>Dependency Injection (IoC Container)</a:t>
            </a:r>
          </a:p>
        </p:txBody>
      </p:sp>
      <p:sp>
        <p:nvSpPr>
          <p:cNvPr id="7" name="Rectangle 6">
            <a:extLst>
              <a:ext uri="{FF2B5EF4-FFF2-40B4-BE49-F238E27FC236}">
                <a16:creationId xmlns:a16="http://schemas.microsoft.com/office/drawing/2014/main" id="{D00916F7-38FF-2265-AC02-933D30CE6C59}"/>
              </a:ext>
            </a:extLst>
          </p:cNvPr>
          <p:cNvSpPr/>
          <p:nvPr/>
        </p:nvSpPr>
        <p:spPr>
          <a:xfrm>
            <a:off x="5394325" y="4262034"/>
            <a:ext cx="3538400" cy="3150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396000" rIns="216000" bIns="288000" rtlCol="0" anchor="ctr"/>
          <a:lstStyle/>
          <a:p>
            <a:pPr algn="l">
              <a:spcAft>
                <a:spcPts val="0"/>
              </a:spcAft>
            </a:pPr>
            <a:r>
              <a:rPr lang="en-RS" sz="2800" dirty="0">
                <a:solidFill>
                  <a:schemeClr val="tx1"/>
                </a:solidFill>
                <a:latin typeface="DA_FuturaPT Book" panose="020B0502020204020303" pitchFamily="34" charset="77"/>
                <a:ea typeface="DA_FuturaPT Book" panose="020B0502020204020303" pitchFamily="34" charset="77"/>
              </a:rPr>
              <a:t>Ma</a:t>
            </a:r>
            <a:r>
              <a:rPr lang="en-US" sz="2800" dirty="0">
                <a:solidFill>
                  <a:schemeClr val="tx1"/>
                </a:solidFill>
                <a:latin typeface="DA_FuturaPT Book" panose="020B0502020204020303" pitchFamily="34" charset="77"/>
                <a:ea typeface="DA_FuturaPT Book" panose="020B0502020204020303" pitchFamily="34" charset="77"/>
              </a:rPr>
              <a:t>p</a:t>
            </a:r>
            <a:r>
              <a:rPr lang="en-RS" sz="2800" dirty="0">
                <a:solidFill>
                  <a:schemeClr val="tx1"/>
                </a:solidFill>
                <a:latin typeface="DA_FuturaPT Book" panose="020B0502020204020303" pitchFamily="34" charset="77"/>
                <a:ea typeface="DA_FuturaPT Book" panose="020B0502020204020303" pitchFamily="34" charset="77"/>
              </a:rPr>
              <a:t>pers</a:t>
            </a:r>
          </a:p>
        </p:txBody>
      </p:sp>
      <p:sp>
        <p:nvSpPr>
          <p:cNvPr id="8" name="Rectangle 7">
            <a:extLst>
              <a:ext uri="{FF2B5EF4-FFF2-40B4-BE49-F238E27FC236}">
                <a16:creationId xmlns:a16="http://schemas.microsoft.com/office/drawing/2014/main" id="{105AE482-6B64-457D-8CAA-35EFD8B19D49}"/>
              </a:ext>
            </a:extLst>
          </p:cNvPr>
          <p:cNvSpPr/>
          <p:nvPr/>
        </p:nvSpPr>
        <p:spPr>
          <a:xfrm>
            <a:off x="9355413" y="4262034"/>
            <a:ext cx="3538400" cy="315000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396000" rIns="216000" bIns="288000" rtlCol="0" anchor="ctr"/>
          <a:lstStyle/>
          <a:p>
            <a:pPr algn="l">
              <a:spcAft>
                <a:spcPts val="0"/>
              </a:spcAft>
            </a:pPr>
            <a:r>
              <a:rPr lang="en-RS" sz="2800" dirty="0">
                <a:solidFill>
                  <a:schemeClr val="tx1"/>
                </a:solidFill>
                <a:latin typeface="DA_FuturaPT Book" panose="020B0502020204020303" pitchFamily="34" charset="77"/>
                <a:ea typeface="DA_FuturaPT Book" panose="020B0502020204020303" pitchFamily="34" charset="77"/>
              </a:rPr>
              <a:t>Enums</a:t>
            </a:r>
          </a:p>
        </p:txBody>
      </p:sp>
      <p:sp>
        <p:nvSpPr>
          <p:cNvPr id="9" name="Rectangle 8">
            <a:extLst>
              <a:ext uri="{FF2B5EF4-FFF2-40B4-BE49-F238E27FC236}">
                <a16:creationId xmlns:a16="http://schemas.microsoft.com/office/drawing/2014/main" id="{6B7BBE24-6C21-AB47-86C7-45F201B45FA6}"/>
              </a:ext>
            </a:extLst>
          </p:cNvPr>
          <p:cNvSpPr/>
          <p:nvPr/>
        </p:nvSpPr>
        <p:spPr>
          <a:xfrm>
            <a:off x="13309738" y="4262033"/>
            <a:ext cx="3538400" cy="315000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756000" rIns="216000" bIns="288000" rtlCol="0" anchor="ctr"/>
          <a:lstStyle/>
          <a:p>
            <a:pPr algn="l">
              <a:lnSpc>
                <a:spcPct val="120000"/>
              </a:lnSpc>
              <a:spcAft>
                <a:spcPts val="600"/>
              </a:spcAft>
            </a:pPr>
            <a:endParaRPr lang="en-RS" sz="2800" dirty="0">
              <a:solidFill>
                <a:schemeClr val="bg1"/>
              </a:solidFill>
              <a:latin typeface="DA_FuturaPT Book" panose="020B0502020204020303" pitchFamily="34" charset="77"/>
              <a:ea typeface="DA_FuturaPT Book" panose="020B0502020204020303" pitchFamily="34" charset="77"/>
            </a:endParaRPr>
          </a:p>
          <a:p>
            <a:pPr algn="l">
              <a:lnSpc>
                <a:spcPct val="120000"/>
              </a:lnSpc>
              <a:spcAft>
                <a:spcPts val="600"/>
              </a:spcAft>
            </a:pPr>
            <a:r>
              <a:rPr lang="en-RS" sz="2800" dirty="0">
                <a:solidFill>
                  <a:schemeClr val="bg1"/>
                </a:solidFill>
                <a:latin typeface="DA_FuturaPT Book" panose="020B0502020204020303" pitchFamily="34" charset="77"/>
                <a:ea typeface="DA_FuturaPT Book" panose="020B0502020204020303" pitchFamily="34" charset="77"/>
              </a:rPr>
              <a:t>CSharp Source</a:t>
            </a:r>
            <a:br>
              <a:rPr lang="en-RS" sz="2800" dirty="0">
                <a:solidFill>
                  <a:schemeClr val="bg1"/>
                </a:solidFill>
                <a:latin typeface="DA_FuturaPT Book" panose="020B0502020204020303" pitchFamily="34" charset="77"/>
                <a:ea typeface="DA_FuturaPT Book" panose="020B0502020204020303" pitchFamily="34" charset="77"/>
              </a:rPr>
            </a:br>
            <a:r>
              <a:rPr lang="en-RS" sz="2800" dirty="0">
                <a:solidFill>
                  <a:schemeClr val="bg1"/>
                </a:solidFill>
                <a:latin typeface="DA_FuturaPT Book" panose="020B0502020204020303" pitchFamily="34" charset="77"/>
                <a:ea typeface="DA_FuturaPT Book" panose="020B0502020204020303" pitchFamily="34" charset="77"/>
              </a:rPr>
              <a:t>Generators</a:t>
            </a:r>
          </a:p>
          <a:p>
            <a:pPr algn="l">
              <a:lnSpc>
                <a:spcPct val="120000"/>
              </a:lnSpc>
              <a:spcAft>
                <a:spcPts val="600"/>
              </a:spcAft>
            </a:pPr>
            <a:r>
              <a:rPr lang="en-RS" sz="2200" dirty="0">
                <a:solidFill>
                  <a:schemeClr val="bg1"/>
                </a:solidFill>
                <a:latin typeface="DA_FuturaPT Book" panose="020B0502020204020303" pitchFamily="34" charset="77"/>
                <a:ea typeface="DA_FuturaPT Book" panose="020B0502020204020303" pitchFamily="34" charset="77"/>
                <a:hlinkClick r:id="rId5">
                  <a:extLst>
                    <a:ext uri="{A12FA001-AC4F-418D-AE19-62706E023703}">
                      <ahyp:hlinkClr xmlns:ahyp="http://schemas.microsoft.com/office/drawing/2018/hyperlinkcolor" val="tx"/>
                    </a:ext>
                  </a:extLst>
                </a:hlinkClick>
              </a:rPr>
              <a:t>Link</a:t>
            </a:r>
            <a:endParaRPr lang="en-RS" sz="2200" dirty="0">
              <a:solidFill>
                <a:schemeClr val="bg1"/>
              </a:solidFill>
              <a:latin typeface="DA_FuturaPT Book" panose="020B0502020204020303" pitchFamily="34" charset="77"/>
              <a:ea typeface="DA_FuturaPT Book" panose="020B0502020204020303" pitchFamily="34" charset="77"/>
            </a:endParaRPr>
          </a:p>
        </p:txBody>
      </p:sp>
      <p:pic>
        <p:nvPicPr>
          <p:cNvPr id="11" name="Picture 10">
            <a:extLst>
              <a:ext uri="{FF2B5EF4-FFF2-40B4-BE49-F238E27FC236}">
                <a16:creationId xmlns:a16="http://schemas.microsoft.com/office/drawing/2014/main" id="{8BA647DD-576C-74AF-6BFF-39D5392C3DB4}"/>
              </a:ext>
            </a:extLst>
          </p:cNvPr>
          <p:cNvPicPr>
            <a:picLocks noChangeAspect="1"/>
          </p:cNvPicPr>
          <p:nvPr/>
        </p:nvPicPr>
        <p:blipFill>
          <a:blip r:embed="rId6"/>
          <a:stretch>
            <a:fillRect/>
          </a:stretch>
        </p:blipFill>
        <p:spPr>
          <a:xfrm>
            <a:off x="1773265" y="4532816"/>
            <a:ext cx="1012798" cy="1012798"/>
          </a:xfrm>
          <a:prstGeom prst="rect">
            <a:avLst/>
          </a:prstGeom>
        </p:spPr>
      </p:pic>
      <p:pic>
        <p:nvPicPr>
          <p:cNvPr id="12" name="Picture 11">
            <a:extLst>
              <a:ext uri="{FF2B5EF4-FFF2-40B4-BE49-F238E27FC236}">
                <a16:creationId xmlns:a16="http://schemas.microsoft.com/office/drawing/2014/main" id="{A744D1A5-1878-7289-BAD6-B05673A9EF1F}"/>
              </a:ext>
            </a:extLst>
          </p:cNvPr>
          <p:cNvPicPr>
            <a:picLocks noChangeAspect="1"/>
          </p:cNvPicPr>
          <p:nvPr/>
        </p:nvPicPr>
        <p:blipFill>
          <a:blip r:embed="rId7"/>
          <a:stretch>
            <a:fillRect/>
          </a:stretch>
        </p:blipFill>
        <p:spPr>
          <a:xfrm>
            <a:off x="5756160" y="4623837"/>
            <a:ext cx="907878" cy="851135"/>
          </a:xfrm>
          <a:prstGeom prst="rect">
            <a:avLst/>
          </a:prstGeom>
        </p:spPr>
      </p:pic>
      <p:pic>
        <p:nvPicPr>
          <p:cNvPr id="13" name="Picture 12">
            <a:extLst>
              <a:ext uri="{FF2B5EF4-FFF2-40B4-BE49-F238E27FC236}">
                <a16:creationId xmlns:a16="http://schemas.microsoft.com/office/drawing/2014/main" id="{B5DCE16D-2ADE-1208-112A-99E630639923}"/>
              </a:ext>
            </a:extLst>
          </p:cNvPr>
          <p:cNvPicPr>
            <a:picLocks noChangeAspect="1"/>
          </p:cNvPicPr>
          <p:nvPr/>
        </p:nvPicPr>
        <p:blipFill>
          <a:blip r:embed="rId8"/>
          <a:stretch>
            <a:fillRect/>
          </a:stretch>
        </p:blipFill>
        <p:spPr>
          <a:xfrm>
            <a:off x="9711933" y="4594584"/>
            <a:ext cx="907878" cy="879507"/>
          </a:xfrm>
          <a:prstGeom prst="rect">
            <a:avLst/>
          </a:prstGeom>
        </p:spPr>
      </p:pic>
      <p:pic>
        <p:nvPicPr>
          <p:cNvPr id="14" name="Picture 13">
            <a:extLst>
              <a:ext uri="{FF2B5EF4-FFF2-40B4-BE49-F238E27FC236}">
                <a16:creationId xmlns:a16="http://schemas.microsoft.com/office/drawing/2014/main" id="{B47F61ED-B12E-3A3F-2D24-BE03F30EF4ED}"/>
              </a:ext>
            </a:extLst>
          </p:cNvPr>
          <p:cNvPicPr>
            <a:picLocks noChangeAspect="1"/>
          </p:cNvPicPr>
          <p:nvPr/>
        </p:nvPicPr>
        <p:blipFill>
          <a:blip r:embed="rId9"/>
          <a:stretch>
            <a:fillRect/>
          </a:stretch>
        </p:blipFill>
        <p:spPr>
          <a:xfrm>
            <a:off x="13681087" y="4600386"/>
            <a:ext cx="907877" cy="907877"/>
          </a:xfrm>
          <a:prstGeom prst="rect">
            <a:avLst/>
          </a:prstGeom>
        </p:spPr>
      </p:pic>
      <p:pic>
        <p:nvPicPr>
          <p:cNvPr id="4" name="Audio 3">
            <a:hlinkClick r:id="" action="ppaction://media"/>
            <a:extLst>
              <a:ext uri="{FF2B5EF4-FFF2-40B4-BE49-F238E27FC236}">
                <a16:creationId xmlns:a16="http://schemas.microsoft.com/office/drawing/2014/main" id="{DB0BE230-B491-47C7-A1AD-E3035C71712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7462500" y="9463088"/>
            <a:ext cx="609600" cy="609600"/>
          </a:xfrm>
          <a:prstGeom prst="rect">
            <a:avLst/>
          </a:prstGeom>
        </p:spPr>
      </p:pic>
    </p:spTree>
    <p:extLst>
      <p:ext uri="{BB962C8B-B14F-4D97-AF65-F5344CB8AC3E}">
        <p14:creationId xmlns:p14="http://schemas.microsoft.com/office/powerpoint/2010/main" val="1497693376"/>
      </p:ext>
    </p:extLst>
  </p:cSld>
  <p:clrMapOvr>
    <a:masterClrMapping/>
  </p:clrMapOvr>
  <mc:AlternateContent xmlns:mc="http://schemas.openxmlformats.org/markup-compatibility/2006">
    <mc:Choice xmlns:p14="http://schemas.microsoft.com/office/powerpoint/2010/main" Requires="p14">
      <p:transition spd="slow" p14:dur="2000" advTm="30402"/>
    </mc:Choice>
    <mc:Fallback>
      <p:transition spd="slow" advTm="304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a:extLst>
              <a:ext uri="{FF2B5EF4-FFF2-40B4-BE49-F238E27FC236}">
                <a16:creationId xmlns:a16="http://schemas.microsoft.com/office/drawing/2014/main" id="{9A7EB219-8692-CD06-3BB6-03DA1D798070}"/>
              </a:ext>
            </a:extLst>
          </p:cNvPr>
          <p:cNvSpPr>
            <a:spLocks noGrp="1"/>
          </p:cNvSpPr>
          <p:nvPr>
            <p:ph type="body" sz="quarter" idx="10"/>
          </p:nvPr>
        </p:nvSpPr>
        <p:spPr>
          <a:xfrm>
            <a:off x="0" y="3298922"/>
            <a:ext cx="11379199" cy="5299563"/>
          </a:xfrm>
        </p:spPr>
        <p:txBody>
          <a:bodyPr/>
          <a:lstStyle/>
          <a:p>
            <a:r>
              <a:rPr lang="en-US" dirty="0"/>
              <a:t>Demo</a:t>
            </a:r>
            <a:endParaRPr lang="ru-UA" dirty="0"/>
          </a:p>
        </p:txBody>
      </p:sp>
      <p:pic>
        <p:nvPicPr>
          <p:cNvPr id="2" name="Audio 1">
            <a:hlinkClick r:id="" action="ppaction://media"/>
            <a:extLst>
              <a:ext uri="{FF2B5EF4-FFF2-40B4-BE49-F238E27FC236}">
                <a16:creationId xmlns:a16="http://schemas.microsoft.com/office/drawing/2014/main" id="{C5CD55A1-C3BF-4D7D-AE2A-7B2E967A90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462500" y="9463088"/>
            <a:ext cx="609600" cy="609600"/>
          </a:xfrm>
          <a:prstGeom prst="rect">
            <a:avLst/>
          </a:prstGeom>
        </p:spPr>
      </p:pic>
    </p:spTree>
    <p:extLst>
      <p:ext uri="{BB962C8B-B14F-4D97-AF65-F5344CB8AC3E}">
        <p14:creationId xmlns:p14="http://schemas.microsoft.com/office/powerpoint/2010/main" val="456621003"/>
      </p:ext>
    </p:extLst>
  </p:cSld>
  <p:clrMapOvr>
    <a:masterClrMapping/>
  </p:clrMapOvr>
  <mc:AlternateContent xmlns:mc="http://schemas.openxmlformats.org/markup-compatibility/2006">
    <mc:Choice xmlns:p14="http://schemas.microsoft.com/office/powerpoint/2010/main" Requires="p14">
      <p:transition spd="slow" p14:dur="2000" advTm="8316"/>
    </mc:Choice>
    <mc:Fallback>
      <p:transition spd="slow" advTm="8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C59DEA40-784A-8146-B418-DE0FE5999D30}"/>
              </a:ext>
            </a:extLst>
          </p:cNvPr>
          <p:cNvSpPr/>
          <p:nvPr/>
        </p:nvSpPr>
        <p:spPr>
          <a:xfrm>
            <a:off x="12280301" y="5679547"/>
            <a:ext cx="330926" cy="3332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400" dirty="0">
              <a:solidFill>
                <a:schemeClr val="tx1"/>
              </a:solidFill>
            </a:endParaRPr>
          </a:p>
        </p:txBody>
      </p:sp>
      <p:cxnSp>
        <p:nvCxnSpPr>
          <p:cNvPr id="16" name="Straight Arrow Connector 15">
            <a:extLst>
              <a:ext uri="{FF2B5EF4-FFF2-40B4-BE49-F238E27FC236}">
                <a16:creationId xmlns:a16="http://schemas.microsoft.com/office/drawing/2014/main" id="{0478445D-711E-B7C9-867B-11108E530045}"/>
              </a:ext>
            </a:extLst>
          </p:cNvPr>
          <p:cNvCxnSpPr>
            <a:cxnSpLocks/>
          </p:cNvCxnSpPr>
          <p:nvPr/>
        </p:nvCxnSpPr>
        <p:spPr>
          <a:xfrm>
            <a:off x="2556573" y="7897958"/>
            <a:ext cx="0" cy="66649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D4810FC-2076-8B54-D792-D63FCA714DF6}"/>
              </a:ext>
            </a:extLst>
          </p:cNvPr>
          <p:cNvCxnSpPr>
            <a:cxnSpLocks/>
          </p:cNvCxnSpPr>
          <p:nvPr/>
        </p:nvCxnSpPr>
        <p:spPr>
          <a:xfrm>
            <a:off x="7812317" y="7871610"/>
            <a:ext cx="0" cy="66649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18259068-4C96-7644-8DBA-06F9AFC48AA8}"/>
              </a:ext>
            </a:extLst>
          </p:cNvPr>
          <p:cNvCxnSpPr>
            <a:cxnSpLocks/>
          </p:cNvCxnSpPr>
          <p:nvPr/>
        </p:nvCxnSpPr>
        <p:spPr>
          <a:xfrm>
            <a:off x="7832938" y="3498755"/>
            <a:ext cx="0" cy="1398829"/>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5E29431-F3AE-ECB7-6994-7732BAED4B70}"/>
              </a:ext>
            </a:extLst>
          </p:cNvPr>
          <p:cNvCxnSpPr>
            <a:cxnSpLocks/>
          </p:cNvCxnSpPr>
          <p:nvPr/>
        </p:nvCxnSpPr>
        <p:spPr>
          <a:xfrm>
            <a:off x="2556748" y="3454686"/>
            <a:ext cx="0" cy="1405165"/>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559A9E75-137E-8D51-97B9-2E0A900774F0}"/>
              </a:ext>
            </a:extLst>
          </p:cNvPr>
          <p:cNvCxnSpPr>
            <a:cxnSpLocks/>
          </p:cNvCxnSpPr>
          <p:nvPr/>
        </p:nvCxnSpPr>
        <p:spPr>
          <a:xfrm>
            <a:off x="2567589" y="6642033"/>
            <a:ext cx="0" cy="66649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18A6F5E0-775B-C0DB-1D58-026AB55E7C63}"/>
              </a:ext>
            </a:extLst>
          </p:cNvPr>
          <p:cNvCxnSpPr>
            <a:cxnSpLocks/>
          </p:cNvCxnSpPr>
          <p:nvPr/>
        </p:nvCxnSpPr>
        <p:spPr>
          <a:xfrm>
            <a:off x="2567589" y="5439013"/>
            <a:ext cx="0" cy="66649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7E25F36-9911-324E-0858-EA5FF64BCED3}"/>
              </a:ext>
            </a:extLst>
          </p:cNvPr>
          <p:cNvSpPr>
            <a:spLocks noGrp="1"/>
          </p:cNvSpPr>
          <p:nvPr>
            <p:ph type="title"/>
          </p:nvPr>
        </p:nvSpPr>
        <p:spPr/>
        <p:txBody>
          <a:bodyPr/>
          <a:lstStyle/>
          <a:p>
            <a:r>
              <a:rPr lang="en-US" dirty="0">
                <a:latin typeface="DA_FuturaPT Light" panose="020B0402020204020303" pitchFamily="34" charset="77"/>
              </a:rPr>
              <a:t>Cacheability is the Most Important Factor</a:t>
            </a:r>
            <a:endParaRPr lang="en-RS" dirty="0">
              <a:latin typeface="DA_FuturaPT Light" panose="020B0402020204020303" pitchFamily="34" charset="77"/>
            </a:endParaRPr>
          </a:p>
        </p:txBody>
      </p:sp>
      <p:sp>
        <p:nvSpPr>
          <p:cNvPr id="3" name="Slide Number Placeholder 2">
            <a:extLst>
              <a:ext uri="{FF2B5EF4-FFF2-40B4-BE49-F238E27FC236}">
                <a16:creationId xmlns:a16="http://schemas.microsoft.com/office/drawing/2014/main" id="{E16EBA82-37E4-CE64-82B5-51A52BFBF17C}"/>
              </a:ext>
            </a:extLst>
          </p:cNvPr>
          <p:cNvSpPr>
            <a:spLocks noGrp="1"/>
          </p:cNvSpPr>
          <p:nvPr>
            <p:ph type="sldNum" sz="quarter" idx="4"/>
          </p:nvPr>
        </p:nvSpPr>
        <p:spPr/>
        <p:txBody>
          <a:bodyPr/>
          <a:lstStyle/>
          <a:p>
            <a:r>
              <a:rPr lang="ru-RU"/>
              <a:t> </a:t>
            </a:r>
            <a:r>
              <a:rPr lang="ru-RU" b="0"/>
              <a:t>/</a:t>
            </a:r>
            <a:r>
              <a:rPr lang="ru-RU"/>
              <a:t> </a:t>
            </a:r>
            <a:fld id="{49165CBE-C494-7A42-AB39-464FE4BAD852}" type="slidenum">
              <a:rPr lang="en-RU" smtClean="0"/>
              <a:pPr/>
              <a:t>7</a:t>
            </a:fld>
            <a:endParaRPr lang="en-RU" dirty="0"/>
          </a:p>
        </p:txBody>
      </p:sp>
      <p:sp>
        <p:nvSpPr>
          <p:cNvPr id="40" name="Rectangle 39">
            <a:extLst>
              <a:ext uri="{FF2B5EF4-FFF2-40B4-BE49-F238E27FC236}">
                <a16:creationId xmlns:a16="http://schemas.microsoft.com/office/drawing/2014/main" id="{A6F4C1E5-074E-CE07-C5B6-F843CC64A29F}"/>
              </a:ext>
            </a:extLst>
          </p:cNvPr>
          <p:cNvSpPr/>
          <p:nvPr/>
        </p:nvSpPr>
        <p:spPr>
          <a:xfrm>
            <a:off x="1450963" y="2660650"/>
            <a:ext cx="2203462" cy="17271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400" dirty="0">
              <a:solidFill>
                <a:schemeClr val="tx1"/>
              </a:solidFill>
            </a:endParaRPr>
          </a:p>
        </p:txBody>
      </p:sp>
      <p:sp>
        <p:nvSpPr>
          <p:cNvPr id="41" name="Rectangle 40">
            <a:extLst>
              <a:ext uri="{FF2B5EF4-FFF2-40B4-BE49-F238E27FC236}">
                <a16:creationId xmlns:a16="http://schemas.microsoft.com/office/drawing/2014/main" id="{9A9BBD9F-E630-6DD4-F7BB-6F73BDBFEA6F}"/>
              </a:ext>
            </a:extLst>
          </p:cNvPr>
          <p:cNvSpPr/>
          <p:nvPr/>
        </p:nvSpPr>
        <p:spPr>
          <a:xfrm>
            <a:off x="1439863" y="4919900"/>
            <a:ext cx="3538537" cy="632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r>
              <a:rPr lang="en-GB" sz="1800" dirty="0">
                <a:solidFill>
                  <a:schemeClr val="tx1"/>
                </a:solidFill>
              </a:rPr>
              <a:t>ForAtributeWithMetadataName()</a:t>
            </a:r>
            <a:endParaRPr lang="en-RS" sz="1800" dirty="0">
              <a:solidFill>
                <a:schemeClr val="tx1"/>
              </a:solidFill>
            </a:endParaRPr>
          </a:p>
        </p:txBody>
      </p:sp>
      <p:sp>
        <p:nvSpPr>
          <p:cNvPr id="43" name="Rectangle 42">
            <a:extLst>
              <a:ext uri="{FF2B5EF4-FFF2-40B4-BE49-F238E27FC236}">
                <a16:creationId xmlns:a16="http://schemas.microsoft.com/office/drawing/2014/main" id="{3EC2529B-7193-A7C5-EA14-A873C70B6A59}"/>
              </a:ext>
            </a:extLst>
          </p:cNvPr>
          <p:cNvSpPr/>
          <p:nvPr/>
        </p:nvSpPr>
        <p:spPr>
          <a:xfrm>
            <a:off x="1439862" y="6168280"/>
            <a:ext cx="3538537" cy="632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ctr">
              <a:spcAft>
                <a:spcPts val="0"/>
              </a:spcAft>
            </a:pPr>
            <a:r>
              <a:rPr lang="en-GB" sz="1800" dirty="0">
                <a:solidFill>
                  <a:schemeClr val="tx1"/>
                </a:solidFill>
              </a:rPr>
              <a:t>Select()</a:t>
            </a:r>
            <a:endParaRPr lang="en-RS" sz="1800" dirty="0">
              <a:solidFill>
                <a:schemeClr val="tx1"/>
              </a:solidFill>
            </a:endParaRPr>
          </a:p>
        </p:txBody>
      </p:sp>
      <p:sp>
        <p:nvSpPr>
          <p:cNvPr id="44" name="Rectangle 43">
            <a:extLst>
              <a:ext uri="{FF2B5EF4-FFF2-40B4-BE49-F238E27FC236}">
                <a16:creationId xmlns:a16="http://schemas.microsoft.com/office/drawing/2014/main" id="{15525BB7-2354-FCF9-91B3-312C8A074995}"/>
              </a:ext>
            </a:extLst>
          </p:cNvPr>
          <p:cNvSpPr/>
          <p:nvPr/>
        </p:nvSpPr>
        <p:spPr>
          <a:xfrm>
            <a:off x="1439861" y="7405641"/>
            <a:ext cx="3538537" cy="632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ctr">
              <a:spcAft>
                <a:spcPts val="0"/>
              </a:spcAft>
            </a:pPr>
            <a:r>
              <a:rPr lang="en-GB" sz="1800" dirty="0">
                <a:solidFill>
                  <a:schemeClr val="tx1"/>
                </a:solidFill>
                <a:latin typeface="DA_FuturaPT Book" panose="020B0502020204020303" pitchFamily="34" charset="77"/>
                <a:ea typeface="DA_FuturaPT Book" panose="020B0502020204020303" pitchFamily="34" charset="77"/>
              </a:rPr>
              <a:t>RegisterSourceOutput()</a:t>
            </a:r>
            <a:endParaRPr lang="en-RS" sz="1800" dirty="0">
              <a:solidFill>
                <a:schemeClr val="tx1"/>
              </a:solidFill>
              <a:latin typeface="DA_FuturaPT Book" panose="020B0502020204020303" pitchFamily="34" charset="77"/>
              <a:ea typeface="DA_FuturaPT Book" panose="020B0502020204020303" pitchFamily="34" charset="77"/>
            </a:endParaRPr>
          </a:p>
        </p:txBody>
      </p:sp>
      <p:sp>
        <p:nvSpPr>
          <p:cNvPr id="49" name="TextBox 48">
            <a:extLst>
              <a:ext uri="{FF2B5EF4-FFF2-40B4-BE49-F238E27FC236}">
                <a16:creationId xmlns:a16="http://schemas.microsoft.com/office/drawing/2014/main" id="{84B3224F-2019-C470-FCD4-3D4144EA6F6D}"/>
              </a:ext>
            </a:extLst>
          </p:cNvPr>
          <p:cNvSpPr txBox="1"/>
          <p:nvPr/>
        </p:nvSpPr>
        <p:spPr>
          <a:xfrm>
            <a:off x="5120047" y="4919900"/>
            <a:ext cx="1483427" cy="1278427"/>
          </a:xfrm>
          <a:prstGeom prst="rect">
            <a:avLst/>
          </a:prstGeom>
          <a:noFill/>
        </p:spPr>
        <p:txBody>
          <a:bodyPr wrap="square" lIns="0" tIns="0" rIns="0" bIns="0">
            <a:spAutoFit/>
          </a:bodyPr>
          <a:lstStyle>
            <a:defPPr>
              <a:defRPr lang="ru-RU"/>
            </a:defPPr>
            <a:lvl1pPr>
              <a:lnSpc>
                <a:spcPct val="120000"/>
              </a:lnSpc>
              <a:spcAft>
                <a:spcPts val="600"/>
              </a:spcAft>
              <a:defRPr sz="1400">
                <a:latin typeface="DA_FuturaPT Demi" panose="020B0502020204020303" pitchFamily="34" charset="77"/>
                <a:ea typeface="DA_FuturaPT Demi" panose="020B0502020204020303" pitchFamily="34" charset="77"/>
              </a:defRPr>
            </a:lvl1pPr>
          </a:lstStyle>
          <a:p>
            <a:r>
              <a:rPr lang="en-US" dirty="0"/>
              <a:t>1. </a:t>
            </a:r>
            <a:r>
              <a:rPr lang="en-US" dirty="0">
                <a:latin typeface="+mn-lt"/>
                <a:ea typeface="+mn-ea"/>
              </a:rPr>
              <a:t>On the first execution,</a:t>
            </a:r>
            <a:r>
              <a:rPr lang="uk-UA" dirty="0">
                <a:latin typeface="+mn-lt"/>
                <a:ea typeface="+mn-ea"/>
              </a:rPr>
              <a:t> </a:t>
            </a:r>
            <a:r>
              <a:rPr lang="en-US" dirty="0">
                <a:latin typeface="+mn-lt"/>
                <a:ea typeface="+mn-ea"/>
              </a:rPr>
              <a:t>all of the stages execute,</a:t>
            </a:r>
            <a:r>
              <a:rPr lang="uk-UA" dirty="0">
                <a:latin typeface="+mn-lt"/>
                <a:ea typeface="+mn-ea"/>
              </a:rPr>
              <a:t> </a:t>
            </a:r>
            <a:r>
              <a:rPr lang="en-US" dirty="0">
                <a:latin typeface="+mn-lt"/>
                <a:ea typeface="+mn-ea"/>
              </a:rPr>
              <a:t>and the intermediate results are cached</a:t>
            </a:r>
            <a:endParaRPr lang="en-RS" dirty="0">
              <a:latin typeface="+mn-lt"/>
              <a:ea typeface="+mn-ea"/>
            </a:endParaRPr>
          </a:p>
        </p:txBody>
      </p:sp>
      <p:sp>
        <p:nvSpPr>
          <p:cNvPr id="67" name="Parallelogram 66">
            <a:extLst>
              <a:ext uri="{FF2B5EF4-FFF2-40B4-BE49-F238E27FC236}">
                <a16:creationId xmlns:a16="http://schemas.microsoft.com/office/drawing/2014/main" id="{F1DD2460-12C5-1948-B407-2BE57508EF31}"/>
              </a:ext>
            </a:extLst>
          </p:cNvPr>
          <p:cNvSpPr/>
          <p:nvPr/>
        </p:nvSpPr>
        <p:spPr>
          <a:xfrm>
            <a:off x="1830593" y="6978430"/>
            <a:ext cx="419548" cy="293154"/>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400" dirty="0">
              <a:solidFill>
                <a:schemeClr val="tx1"/>
              </a:solidFill>
            </a:endParaRPr>
          </a:p>
        </p:txBody>
      </p:sp>
      <p:sp>
        <p:nvSpPr>
          <p:cNvPr id="68" name="Diamond 67">
            <a:extLst>
              <a:ext uri="{FF2B5EF4-FFF2-40B4-BE49-F238E27FC236}">
                <a16:creationId xmlns:a16="http://schemas.microsoft.com/office/drawing/2014/main" id="{8AA99C7C-A1F5-B123-A171-291F49DFE31E}"/>
              </a:ext>
            </a:extLst>
          </p:cNvPr>
          <p:cNvSpPr/>
          <p:nvPr/>
        </p:nvSpPr>
        <p:spPr>
          <a:xfrm>
            <a:off x="1843286" y="5700108"/>
            <a:ext cx="372128" cy="372128"/>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400" dirty="0">
              <a:solidFill>
                <a:schemeClr val="tx1"/>
              </a:solidFill>
            </a:endParaRPr>
          </a:p>
        </p:txBody>
      </p:sp>
      <p:sp>
        <p:nvSpPr>
          <p:cNvPr id="70" name="TextBox 69">
            <a:extLst>
              <a:ext uri="{FF2B5EF4-FFF2-40B4-BE49-F238E27FC236}">
                <a16:creationId xmlns:a16="http://schemas.microsoft.com/office/drawing/2014/main" id="{CFBD7FC3-4B07-B558-8652-403320569716}"/>
              </a:ext>
            </a:extLst>
          </p:cNvPr>
          <p:cNvSpPr txBox="1"/>
          <p:nvPr/>
        </p:nvSpPr>
        <p:spPr>
          <a:xfrm>
            <a:off x="2780829" y="5699528"/>
            <a:ext cx="1118577" cy="246221"/>
          </a:xfrm>
          <a:prstGeom prst="rect">
            <a:avLst/>
          </a:prstGeom>
          <a:noFill/>
        </p:spPr>
        <p:txBody>
          <a:bodyPr wrap="square" lIns="0" tIns="0" rIns="0" bIns="0">
            <a:spAutoFit/>
          </a:bodyPr>
          <a:lstStyle/>
          <a:p>
            <a:r>
              <a:rPr lang="en-RS" sz="1600" dirty="0"/>
              <a:t>enumDetails</a:t>
            </a:r>
          </a:p>
        </p:txBody>
      </p:sp>
      <p:sp>
        <p:nvSpPr>
          <p:cNvPr id="71" name="TextBox 70">
            <a:extLst>
              <a:ext uri="{FF2B5EF4-FFF2-40B4-BE49-F238E27FC236}">
                <a16:creationId xmlns:a16="http://schemas.microsoft.com/office/drawing/2014/main" id="{DC36BA7B-3630-4B0D-01EC-917169DB2611}"/>
              </a:ext>
            </a:extLst>
          </p:cNvPr>
          <p:cNvSpPr txBox="1"/>
          <p:nvPr/>
        </p:nvSpPr>
        <p:spPr>
          <a:xfrm>
            <a:off x="2780829" y="6971333"/>
            <a:ext cx="1704319" cy="246221"/>
          </a:xfrm>
          <a:prstGeom prst="rect">
            <a:avLst/>
          </a:prstGeom>
          <a:noFill/>
        </p:spPr>
        <p:txBody>
          <a:bodyPr wrap="square" lIns="0" tIns="0" rIns="0" bIns="0">
            <a:spAutoFit/>
          </a:bodyPr>
          <a:lstStyle/>
          <a:p>
            <a:r>
              <a:rPr lang="en-RS" sz="1600" dirty="0"/>
              <a:t>valuesToGenerate</a:t>
            </a:r>
          </a:p>
        </p:txBody>
      </p:sp>
      <p:sp>
        <p:nvSpPr>
          <p:cNvPr id="72" name="TextBox 71">
            <a:extLst>
              <a:ext uri="{FF2B5EF4-FFF2-40B4-BE49-F238E27FC236}">
                <a16:creationId xmlns:a16="http://schemas.microsoft.com/office/drawing/2014/main" id="{7D98AD1F-7111-4E3C-8185-0F060D6FE2F2}"/>
              </a:ext>
            </a:extLst>
          </p:cNvPr>
          <p:cNvSpPr txBox="1"/>
          <p:nvPr/>
        </p:nvSpPr>
        <p:spPr>
          <a:xfrm>
            <a:off x="5120048" y="7411091"/>
            <a:ext cx="1236662" cy="1019895"/>
          </a:xfrm>
          <a:prstGeom prst="rect">
            <a:avLst/>
          </a:prstGeom>
          <a:noFill/>
        </p:spPr>
        <p:txBody>
          <a:bodyPr wrap="square" lIns="0" tIns="0" rIns="0" bIns="0">
            <a:spAutoFit/>
          </a:bodyPr>
          <a:lstStyle/>
          <a:p>
            <a:pPr>
              <a:lnSpc>
                <a:spcPct val="120000"/>
              </a:lnSpc>
              <a:spcAft>
                <a:spcPts val="600"/>
              </a:spcAft>
            </a:pPr>
            <a:r>
              <a:rPr lang="en-RS" sz="1400" dirty="0">
                <a:latin typeface="DA_FuturaPT Demi" panose="020B0502020204020303" pitchFamily="34" charset="77"/>
                <a:ea typeface="DA_FuturaPT Demi" panose="020B0502020204020303" pitchFamily="34" charset="77"/>
              </a:rPr>
              <a:t>2.</a:t>
            </a:r>
            <a:r>
              <a:rPr lang="en-RS" sz="1400" dirty="0"/>
              <a:t> New sources are gen</a:t>
            </a:r>
            <a:r>
              <a:rPr lang="en-US" sz="1400" dirty="0"/>
              <a:t>e</a:t>
            </a:r>
            <a:r>
              <a:rPr lang="en-RS" sz="1400" dirty="0"/>
              <a:t>rated</a:t>
            </a:r>
            <a:br>
              <a:rPr lang="en-RS" sz="1400" dirty="0"/>
            </a:br>
            <a:r>
              <a:rPr lang="en-GB" sz="1400" dirty="0"/>
              <a:t>a</a:t>
            </a:r>
            <a:r>
              <a:rPr lang="en-RS" sz="1400" dirty="0"/>
              <a:t>nd added to</a:t>
            </a:r>
            <a:br>
              <a:rPr lang="en-RS" sz="1400" dirty="0"/>
            </a:br>
            <a:r>
              <a:rPr lang="en-RS" sz="1400" dirty="0"/>
              <a:t>the </a:t>
            </a:r>
            <a:r>
              <a:rPr lang="en-US" sz="1400" dirty="0"/>
              <a:t>out</a:t>
            </a:r>
            <a:r>
              <a:rPr lang="en-RS" sz="1400" dirty="0"/>
              <a:t>put</a:t>
            </a:r>
          </a:p>
        </p:txBody>
      </p:sp>
      <p:sp>
        <p:nvSpPr>
          <p:cNvPr id="73" name="TextBox 72">
            <a:extLst>
              <a:ext uri="{FF2B5EF4-FFF2-40B4-BE49-F238E27FC236}">
                <a16:creationId xmlns:a16="http://schemas.microsoft.com/office/drawing/2014/main" id="{BF097426-3BF4-DE1C-E913-18B72FFC2AB8}"/>
              </a:ext>
            </a:extLst>
          </p:cNvPr>
          <p:cNvSpPr txBox="1"/>
          <p:nvPr/>
        </p:nvSpPr>
        <p:spPr>
          <a:xfrm>
            <a:off x="1661941" y="2760971"/>
            <a:ext cx="1781507" cy="1475273"/>
          </a:xfrm>
          <a:prstGeom prst="rect">
            <a:avLst/>
          </a:prstGeom>
          <a:noFill/>
        </p:spPr>
        <p:txBody>
          <a:bodyPr wrap="none" lIns="0" tIns="0" rIns="0" bIns="0" rtlCol="0">
            <a:noAutofit/>
          </a:bodyPr>
          <a:lstStyle/>
          <a:p>
            <a:pPr algn="l"/>
            <a:r>
              <a:rPr lang="en-RS" sz="1600" dirty="0">
                <a:latin typeface="DA_FuturaPT Medium" panose="020B0502020204020303" pitchFamily="34" charset="77"/>
                <a:ea typeface="DA_FuturaPT Medium" panose="020B0502020204020303" pitchFamily="34" charset="77"/>
              </a:rPr>
              <a:t>[EnumExtensions]</a:t>
            </a:r>
            <a:br>
              <a:rPr lang="en-RS" sz="1600" dirty="0">
                <a:latin typeface="DA_FuturaPT Medium" panose="020B0502020204020303" pitchFamily="34" charset="77"/>
                <a:ea typeface="DA_FuturaPT Medium" panose="020B0502020204020303" pitchFamily="34" charset="77"/>
              </a:rPr>
            </a:br>
            <a:r>
              <a:rPr lang="en-RS" sz="1600" dirty="0">
                <a:latin typeface="DA_FuturaPT Medium" panose="020B0502020204020303" pitchFamily="34" charset="77"/>
                <a:ea typeface="DA_FuturaPT Medium" panose="020B0502020204020303" pitchFamily="34" charset="77"/>
              </a:rPr>
              <a:t>public enum MyEnum</a:t>
            </a:r>
          </a:p>
          <a:p>
            <a:pPr algn="l"/>
            <a:r>
              <a:rPr lang="en-RS" sz="1600" dirty="0">
                <a:latin typeface="DA_FuturaPT Medium" panose="020B0502020204020303" pitchFamily="34" charset="77"/>
                <a:ea typeface="DA_FuturaPT Medium" panose="020B0502020204020303" pitchFamily="34" charset="77"/>
              </a:rPr>
              <a:t>{</a:t>
            </a:r>
          </a:p>
          <a:p>
            <a:pPr algn="l"/>
            <a:r>
              <a:rPr lang="en-RS" sz="1600" dirty="0">
                <a:latin typeface="DA_FuturaPT Medium" panose="020B0502020204020303" pitchFamily="34" charset="77"/>
                <a:ea typeface="DA_FuturaPT Medium" panose="020B0502020204020303" pitchFamily="34" charset="77"/>
              </a:rPr>
              <a:t>     First</a:t>
            </a:r>
            <a:br>
              <a:rPr lang="en-RS" sz="1600" dirty="0">
                <a:latin typeface="DA_FuturaPT Medium" panose="020B0502020204020303" pitchFamily="34" charset="77"/>
                <a:ea typeface="DA_FuturaPT Medium" panose="020B0502020204020303" pitchFamily="34" charset="77"/>
              </a:rPr>
            </a:br>
            <a:r>
              <a:rPr lang="en-RS" sz="1600" dirty="0">
                <a:latin typeface="DA_FuturaPT Medium" panose="020B0502020204020303" pitchFamily="34" charset="77"/>
                <a:ea typeface="DA_FuturaPT Medium" panose="020B0502020204020303" pitchFamily="34" charset="77"/>
              </a:rPr>
              <a:t>     Second,</a:t>
            </a:r>
            <a:br>
              <a:rPr lang="en-RS" sz="1600" dirty="0">
                <a:latin typeface="DA_FuturaPT Medium" panose="020B0502020204020303" pitchFamily="34" charset="77"/>
                <a:ea typeface="DA_FuturaPT Medium" panose="020B0502020204020303" pitchFamily="34" charset="77"/>
              </a:rPr>
            </a:br>
            <a:r>
              <a:rPr lang="en-RS" sz="1600" dirty="0">
                <a:latin typeface="DA_FuturaPT Medium" panose="020B0502020204020303" pitchFamily="34" charset="77"/>
                <a:ea typeface="DA_FuturaPT Medium" panose="020B0502020204020303" pitchFamily="34" charset="77"/>
              </a:rPr>
              <a:t>}</a:t>
            </a:r>
          </a:p>
        </p:txBody>
      </p:sp>
      <p:cxnSp>
        <p:nvCxnSpPr>
          <p:cNvPr id="75" name="Straight Arrow Connector 74">
            <a:extLst>
              <a:ext uri="{FF2B5EF4-FFF2-40B4-BE49-F238E27FC236}">
                <a16:creationId xmlns:a16="http://schemas.microsoft.com/office/drawing/2014/main" id="{EC62DB36-E76A-799D-DA26-4EF161B34AD1}"/>
              </a:ext>
            </a:extLst>
          </p:cNvPr>
          <p:cNvCxnSpPr>
            <a:cxnSpLocks/>
          </p:cNvCxnSpPr>
          <p:nvPr/>
        </p:nvCxnSpPr>
        <p:spPr>
          <a:xfrm>
            <a:off x="7812317" y="6659753"/>
            <a:ext cx="0" cy="66649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2F109E75-6A6C-DA07-DCB9-461D09F9C5F0}"/>
              </a:ext>
            </a:extLst>
          </p:cNvPr>
          <p:cNvCxnSpPr>
            <a:cxnSpLocks/>
          </p:cNvCxnSpPr>
          <p:nvPr/>
        </p:nvCxnSpPr>
        <p:spPr>
          <a:xfrm>
            <a:off x="7844303" y="5423029"/>
            <a:ext cx="0" cy="66649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DD25E7F3-F001-B184-5CC6-914A677C1795}"/>
              </a:ext>
            </a:extLst>
          </p:cNvPr>
          <p:cNvSpPr/>
          <p:nvPr/>
        </p:nvSpPr>
        <p:spPr>
          <a:xfrm>
            <a:off x="6713538" y="2666819"/>
            <a:ext cx="2227740" cy="17271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400" dirty="0">
              <a:solidFill>
                <a:schemeClr val="tx1"/>
              </a:solidFill>
            </a:endParaRPr>
          </a:p>
        </p:txBody>
      </p:sp>
      <p:sp>
        <p:nvSpPr>
          <p:cNvPr id="79" name="Rectangle 78">
            <a:extLst>
              <a:ext uri="{FF2B5EF4-FFF2-40B4-BE49-F238E27FC236}">
                <a16:creationId xmlns:a16="http://schemas.microsoft.com/office/drawing/2014/main" id="{306245DF-7317-DFBA-18A8-A64FA10EBFAD}"/>
              </a:ext>
            </a:extLst>
          </p:cNvPr>
          <p:cNvSpPr/>
          <p:nvPr/>
        </p:nvSpPr>
        <p:spPr>
          <a:xfrm>
            <a:off x="6714135" y="4919899"/>
            <a:ext cx="3538537" cy="632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r>
              <a:rPr lang="en-GB" sz="1800" dirty="0">
                <a:solidFill>
                  <a:schemeClr val="tx1"/>
                </a:solidFill>
              </a:rPr>
              <a:t>ForAtributeWithMetadataName()</a:t>
            </a:r>
            <a:endParaRPr lang="en-RS" sz="1800" dirty="0">
              <a:solidFill>
                <a:schemeClr val="tx1"/>
              </a:solidFill>
            </a:endParaRPr>
          </a:p>
        </p:txBody>
      </p:sp>
      <p:sp>
        <p:nvSpPr>
          <p:cNvPr id="80" name="Rectangle 79">
            <a:extLst>
              <a:ext uri="{FF2B5EF4-FFF2-40B4-BE49-F238E27FC236}">
                <a16:creationId xmlns:a16="http://schemas.microsoft.com/office/drawing/2014/main" id="{4BA3CC87-418A-F11D-6EAA-A67C9C207442}"/>
              </a:ext>
            </a:extLst>
          </p:cNvPr>
          <p:cNvSpPr/>
          <p:nvPr/>
        </p:nvSpPr>
        <p:spPr>
          <a:xfrm>
            <a:off x="6712470" y="6168279"/>
            <a:ext cx="3538537" cy="632024"/>
          </a:xfrm>
          <a:prstGeom prst="rect">
            <a:avLst/>
          </a:prstGeom>
          <a:ln/>
        </p:spPr>
        <p:style>
          <a:lnRef idx="1">
            <a:schemeClr val="accent5"/>
          </a:lnRef>
          <a:fillRef idx="2">
            <a:schemeClr val="accent5"/>
          </a:fillRef>
          <a:effectRef idx="1">
            <a:schemeClr val="accent5"/>
          </a:effectRef>
          <a:fontRef idx="minor">
            <a:schemeClr val="dk1"/>
          </a:fontRef>
        </p:style>
        <p:txBody>
          <a:bodyPr lIns="288000" tIns="288000" rIns="216000" bIns="288000" rtlCol="0" anchor="ctr"/>
          <a:lstStyle/>
          <a:p>
            <a:pPr algn="ctr">
              <a:spcAft>
                <a:spcPts val="0"/>
              </a:spcAft>
            </a:pPr>
            <a:r>
              <a:rPr lang="en-GB" sz="1800" strike="sngStrike" dirty="0">
                <a:solidFill>
                  <a:schemeClr val="tx1"/>
                </a:solidFill>
              </a:rPr>
              <a:t>Select()</a:t>
            </a:r>
            <a:endParaRPr lang="en-RS" sz="1800" strike="sngStrike" dirty="0">
              <a:solidFill>
                <a:schemeClr val="tx1"/>
              </a:solidFill>
            </a:endParaRPr>
          </a:p>
        </p:txBody>
      </p:sp>
      <p:sp>
        <p:nvSpPr>
          <p:cNvPr id="81" name="Rectangle 80">
            <a:extLst>
              <a:ext uri="{FF2B5EF4-FFF2-40B4-BE49-F238E27FC236}">
                <a16:creationId xmlns:a16="http://schemas.microsoft.com/office/drawing/2014/main" id="{6F854340-6AE5-AED0-4408-9E1F36AE0357}"/>
              </a:ext>
            </a:extLst>
          </p:cNvPr>
          <p:cNvSpPr/>
          <p:nvPr/>
        </p:nvSpPr>
        <p:spPr>
          <a:xfrm>
            <a:off x="6712469" y="7405640"/>
            <a:ext cx="3538537" cy="632024"/>
          </a:xfrm>
          <a:prstGeom prst="rect">
            <a:avLst/>
          </a:prstGeom>
          <a:ln/>
        </p:spPr>
        <p:style>
          <a:lnRef idx="1">
            <a:schemeClr val="accent5"/>
          </a:lnRef>
          <a:fillRef idx="2">
            <a:schemeClr val="accent5"/>
          </a:fillRef>
          <a:effectRef idx="1">
            <a:schemeClr val="accent5"/>
          </a:effectRef>
          <a:fontRef idx="minor">
            <a:schemeClr val="dk1"/>
          </a:fontRef>
        </p:style>
        <p:txBody>
          <a:bodyPr lIns="288000" tIns="288000" rIns="216000" bIns="288000" rtlCol="0" anchor="ctr"/>
          <a:lstStyle/>
          <a:p>
            <a:pPr algn="ctr">
              <a:spcAft>
                <a:spcPts val="0"/>
              </a:spcAft>
            </a:pPr>
            <a:r>
              <a:rPr lang="en-GB" sz="1800" strike="sngStrike" dirty="0">
                <a:solidFill>
                  <a:schemeClr val="tx1"/>
                </a:solidFill>
                <a:latin typeface="DA_FuturaPT Book" panose="020B0502020204020303" pitchFamily="34" charset="77"/>
                <a:ea typeface="DA_FuturaPT Book" panose="020B0502020204020303" pitchFamily="34" charset="77"/>
              </a:rPr>
              <a:t>RegisterSourceOutput()</a:t>
            </a:r>
            <a:endParaRPr lang="en-RS" sz="1800" strike="sngStrike" dirty="0">
              <a:solidFill>
                <a:schemeClr val="tx1"/>
              </a:solidFill>
              <a:latin typeface="DA_FuturaPT Book" panose="020B0502020204020303" pitchFamily="34" charset="77"/>
              <a:ea typeface="DA_FuturaPT Book" panose="020B0502020204020303" pitchFamily="34" charset="77"/>
            </a:endParaRPr>
          </a:p>
        </p:txBody>
      </p:sp>
      <p:sp>
        <p:nvSpPr>
          <p:cNvPr id="82" name="Rectangle 81">
            <a:extLst>
              <a:ext uri="{FF2B5EF4-FFF2-40B4-BE49-F238E27FC236}">
                <a16:creationId xmlns:a16="http://schemas.microsoft.com/office/drawing/2014/main" id="{7B1B00D3-0D84-ACC3-AA7F-5E68FDB141C1}"/>
              </a:ext>
            </a:extLst>
          </p:cNvPr>
          <p:cNvSpPr/>
          <p:nvPr/>
        </p:nvSpPr>
        <p:spPr>
          <a:xfrm>
            <a:off x="6705034" y="8596370"/>
            <a:ext cx="2236243" cy="504825"/>
          </a:xfrm>
          <a:prstGeom prst="rect">
            <a:avLst/>
          </a:prstGeom>
          <a:ln/>
        </p:spPr>
        <p:style>
          <a:lnRef idx="1">
            <a:schemeClr val="accent5"/>
          </a:lnRef>
          <a:fillRef idx="2">
            <a:schemeClr val="accent5"/>
          </a:fillRef>
          <a:effectRef idx="1">
            <a:schemeClr val="accent5"/>
          </a:effectRef>
          <a:fontRef idx="minor">
            <a:schemeClr val="dk1"/>
          </a:fontRef>
        </p:style>
        <p:txBody>
          <a:bodyPr lIns="288000" tIns="288000" rIns="216000" bIns="288000" rtlCol="0" anchor="ctr"/>
          <a:lstStyle/>
          <a:p>
            <a:pPr algn="l">
              <a:spcAft>
                <a:spcPts val="0"/>
              </a:spcAft>
            </a:pPr>
            <a:r>
              <a:rPr lang="en-RS" sz="1800" strike="sngStrike" dirty="0">
                <a:solidFill>
                  <a:schemeClr val="tx1"/>
                </a:solidFill>
              </a:rPr>
              <a:t>Generated Source</a:t>
            </a:r>
          </a:p>
        </p:txBody>
      </p:sp>
      <p:sp>
        <p:nvSpPr>
          <p:cNvPr id="83" name="TextBox 82">
            <a:extLst>
              <a:ext uri="{FF2B5EF4-FFF2-40B4-BE49-F238E27FC236}">
                <a16:creationId xmlns:a16="http://schemas.microsoft.com/office/drawing/2014/main" id="{63243CCB-8FF8-2596-EDD3-62A0D5D4F32F}"/>
              </a:ext>
            </a:extLst>
          </p:cNvPr>
          <p:cNvSpPr txBox="1"/>
          <p:nvPr/>
        </p:nvSpPr>
        <p:spPr>
          <a:xfrm>
            <a:off x="10379303" y="4908882"/>
            <a:ext cx="1492488" cy="1019895"/>
          </a:xfrm>
          <a:prstGeom prst="rect">
            <a:avLst/>
          </a:prstGeom>
          <a:noFill/>
        </p:spPr>
        <p:txBody>
          <a:bodyPr wrap="square" lIns="0" tIns="0" rIns="0" bIns="0">
            <a:spAutoFit/>
          </a:bodyPr>
          <a:lstStyle/>
          <a:p>
            <a:pPr>
              <a:lnSpc>
                <a:spcPct val="120000"/>
              </a:lnSpc>
              <a:spcAft>
                <a:spcPts val="600"/>
              </a:spcAft>
            </a:pPr>
            <a:r>
              <a:rPr lang="en-RS" sz="1400" dirty="0">
                <a:latin typeface="DA_FuturaPT Demi" panose="020B0502020204020303" pitchFamily="34" charset="77"/>
                <a:ea typeface="DA_FuturaPT Demi" panose="020B0502020204020303" pitchFamily="34" charset="77"/>
              </a:rPr>
              <a:t>4.</a:t>
            </a:r>
            <a:r>
              <a:rPr lang="en-RS" sz="1400" dirty="0"/>
              <a:t> The first stage executes, but</a:t>
            </a:r>
            <a:br>
              <a:rPr lang="en-RS" sz="1400" dirty="0"/>
            </a:br>
            <a:r>
              <a:rPr lang="en-RS" sz="1400" dirty="0"/>
              <a:t>it produces the same outputs</a:t>
            </a:r>
            <a:r>
              <a:rPr lang="en-US" sz="1400" dirty="0"/>
              <a:t> </a:t>
            </a:r>
            <a:r>
              <a:rPr lang="en-RS" sz="1400" dirty="0"/>
              <a:t>as the first run</a:t>
            </a:r>
          </a:p>
        </p:txBody>
      </p:sp>
      <p:sp>
        <p:nvSpPr>
          <p:cNvPr id="86" name="Parallelogram 85">
            <a:extLst>
              <a:ext uri="{FF2B5EF4-FFF2-40B4-BE49-F238E27FC236}">
                <a16:creationId xmlns:a16="http://schemas.microsoft.com/office/drawing/2014/main" id="{AC2377B6-EF41-BE3D-CC60-FAE11A4B266C}"/>
              </a:ext>
            </a:extLst>
          </p:cNvPr>
          <p:cNvSpPr/>
          <p:nvPr/>
        </p:nvSpPr>
        <p:spPr>
          <a:xfrm>
            <a:off x="6948373" y="6921404"/>
            <a:ext cx="419548" cy="293154"/>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400" dirty="0">
              <a:solidFill>
                <a:schemeClr val="tx1"/>
              </a:solidFill>
            </a:endParaRPr>
          </a:p>
        </p:txBody>
      </p:sp>
      <p:sp>
        <p:nvSpPr>
          <p:cNvPr id="87" name="Diamond 86">
            <a:extLst>
              <a:ext uri="{FF2B5EF4-FFF2-40B4-BE49-F238E27FC236}">
                <a16:creationId xmlns:a16="http://schemas.microsoft.com/office/drawing/2014/main" id="{11D75218-95BE-4A6A-3C9D-5756E843D3A0}"/>
              </a:ext>
            </a:extLst>
          </p:cNvPr>
          <p:cNvSpPr/>
          <p:nvPr/>
        </p:nvSpPr>
        <p:spPr>
          <a:xfrm>
            <a:off x="6972083" y="5668527"/>
            <a:ext cx="372128" cy="372128"/>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400" dirty="0">
              <a:solidFill>
                <a:schemeClr val="tx1"/>
              </a:solidFill>
            </a:endParaRPr>
          </a:p>
        </p:txBody>
      </p:sp>
      <p:sp>
        <p:nvSpPr>
          <p:cNvPr id="88" name="TextBox 87">
            <a:extLst>
              <a:ext uri="{FF2B5EF4-FFF2-40B4-BE49-F238E27FC236}">
                <a16:creationId xmlns:a16="http://schemas.microsoft.com/office/drawing/2014/main" id="{3CDA992B-6899-58C0-C8C6-F7C4F8F4C849}"/>
              </a:ext>
            </a:extLst>
          </p:cNvPr>
          <p:cNvSpPr txBox="1"/>
          <p:nvPr/>
        </p:nvSpPr>
        <p:spPr>
          <a:xfrm>
            <a:off x="8051884" y="5699528"/>
            <a:ext cx="1118577" cy="246221"/>
          </a:xfrm>
          <a:prstGeom prst="rect">
            <a:avLst/>
          </a:prstGeom>
          <a:noFill/>
        </p:spPr>
        <p:txBody>
          <a:bodyPr wrap="square" lIns="0" tIns="0" rIns="0" bIns="0">
            <a:spAutoFit/>
          </a:bodyPr>
          <a:lstStyle/>
          <a:p>
            <a:r>
              <a:rPr lang="en-RS" sz="1600" dirty="0"/>
              <a:t>enumDetails</a:t>
            </a:r>
          </a:p>
        </p:txBody>
      </p:sp>
      <p:sp>
        <p:nvSpPr>
          <p:cNvPr id="89" name="TextBox 88">
            <a:extLst>
              <a:ext uri="{FF2B5EF4-FFF2-40B4-BE49-F238E27FC236}">
                <a16:creationId xmlns:a16="http://schemas.microsoft.com/office/drawing/2014/main" id="{516A5BC7-D5CE-87B7-C798-1A782B8F39E2}"/>
              </a:ext>
            </a:extLst>
          </p:cNvPr>
          <p:cNvSpPr txBox="1"/>
          <p:nvPr/>
        </p:nvSpPr>
        <p:spPr>
          <a:xfrm>
            <a:off x="8040688" y="6971333"/>
            <a:ext cx="1704319" cy="246221"/>
          </a:xfrm>
          <a:prstGeom prst="rect">
            <a:avLst/>
          </a:prstGeom>
          <a:noFill/>
        </p:spPr>
        <p:txBody>
          <a:bodyPr wrap="square" lIns="0" tIns="0" rIns="0" bIns="0">
            <a:spAutoFit/>
          </a:bodyPr>
          <a:lstStyle/>
          <a:p>
            <a:r>
              <a:rPr lang="en-RS" sz="1600" dirty="0"/>
              <a:t>valuesToGenerate</a:t>
            </a:r>
          </a:p>
        </p:txBody>
      </p:sp>
      <p:sp>
        <p:nvSpPr>
          <p:cNvPr id="90" name="TextBox 89">
            <a:extLst>
              <a:ext uri="{FF2B5EF4-FFF2-40B4-BE49-F238E27FC236}">
                <a16:creationId xmlns:a16="http://schemas.microsoft.com/office/drawing/2014/main" id="{C5088BF3-2BE3-3676-92CA-5C8913B4C854}"/>
              </a:ext>
            </a:extLst>
          </p:cNvPr>
          <p:cNvSpPr txBox="1"/>
          <p:nvPr/>
        </p:nvSpPr>
        <p:spPr>
          <a:xfrm>
            <a:off x="10379303" y="7411090"/>
            <a:ext cx="1236662" cy="1292662"/>
          </a:xfrm>
          <a:prstGeom prst="rect">
            <a:avLst/>
          </a:prstGeom>
          <a:noFill/>
        </p:spPr>
        <p:txBody>
          <a:bodyPr wrap="square" lIns="0" tIns="0" rIns="0" bIns="0">
            <a:spAutoFit/>
          </a:bodyPr>
          <a:lstStyle/>
          <a:p>
            <a:r>
              <a:rPr lang="en-RS" sz="1400" dirty="0">
                <a:latin typeface="DA_FuturaPT Demi" panose="020B0502020204020303" pitchFamily="34" charset="77"/>
                <a:ea typeface="DA_FuturaPT Demi" panose="020B0502020204020303" pitchFamily="34" charset="77"/>
              </a:rPr>
              <a:t>6.</a:t>
            </a:r>
            <a:r>
              <a:rPr lang="en-RS" sz="1400" dirty="0"/>
              <a:t> Similarly, generation</a:t>
            </a:r>
          </a:p>
          <a:p>
            <a:r>
              <a:rPr lang="en-RS" sz="1400" dirty="0"/>
              <a:t>can be skipped because the outputs </a:t>
            </a:r>
            <a:r>
              <a:rPr lang="en-US" sz="1400" dirty="0"/>
              <a:t>are the same</a:t>
            </a:r>
            <a:endParaRPr lang="en-RS" sz="1400" dirty="0"/>
          </a:p>
        </p:txBody>
      </p:sp>
      <p:sp>
        <p:nvSpPr>
          <p:cNvPr id="91" name="TextBox 90">
            <a:extLst>
              <a:ext uri="{FF2B5EF4-FFF2-40B4-BE49-F238E27FC236}">
                <a16:creationId xmlns:a16="http://schemas.microsoft.com/office/drawing/2014/main" id="{5638DE71-4444-27FF-A76A-174BFC4C81D6}"/>
              </a:ext>
            </a:extLst>
          </p:cNvPr>
          <p:cNvSpPr txBox="1"/>
          <p:nvPr/>
        </p:nvSpPr>
        <p:spPr>
          <a:xfrm>
            <a:off x="6937275" y="2729460"/>
            <a:ext cx="1781507" cy="1578559"/>
          </a:xfrm>
          <a:prstGeom prst="rect">
            <a:avLst/>
          </a:prstGeom>
          <a:noFill/>
        </p:spPr>
        <p:txBody>
          <a:bodyPr wrap="none" lIns="0" tIns="0" rIns="0" bIns="0" rtlCol="0">
            <a:noAutofit/>
          </a:bodyPr>
          <a:lstStyle/>
          <a:p>
            <a:pPr algn="l">
              <a:lnSpc>
                <a:spcPct val="90000"/>
              </a:lnSpc>
            </a:pPr>
            <a:r>
              <a:rPr lang="en-RS" sz="1600" dirty="0">
                <a:latin typeface="DA_FuturaPT Medium" panose="020B0502020204020303" pitchFamily="34" charset="77"/>
                <a:ea typeface="DA_FuturaPT Medium" panose="020B0502020204020303" pitchFamily="34" charset="77"/>
              </a:rPr>
              <a:t>[EnumExtensions]</a:t>
            </a:r>
            <a:br>
              <a:rPr lang="en-RS" sz="1600" dirty="0">
                <a:latin typeface="DA_FuturaPT Medium" panose="020B0502020204020303" pitchFamily="34" charset="77"/>
                <a:ea typeface="DA_FuturaPT Medium" panose="020B0502020204020303" pitchFamily="34" charset="77"/>
              </a:rPr>
            </a:br>
            <a:r>
              <a:rPr lang="en-RS" sz="1600" dirty="0">
                <a:latin typeface="DA_FuturaPT Medium" panose="020B0502020204020303" pitchFamily="34" charset="77"/>
                <a:ea typeface="DA_FuturaPT Medium" panose="020B0502020204020303" pitchFamily="34" charset="77"/>
              </a:rPr>
              <a:t>public enum MyEnum</a:t>
            </a:r>
          </a:p>
          <a:p>
            <a:pPr algn="l">
              <a:lnSpc>
                <a:spcPct val="90000"/>
              </a:lnSpc>
            </a:pPr>
            <a:r>
              <a:rPr lang="en-RS" sz="1600" dirty="0">
                <a:latin typeface="DA_FuturaPT Medium" panose="020B0502020204020303" pitchFamily="34" charset="77"/>
                <a:ea typeface="DA_FuturaPT Medium" panose="020B0502020204020303" pitchFamily="34" charset="77"/>
              </a:rPr>
              <a:t>{</a:t>
            </a:r>
          </a:p>
          <a:p>
            <a:pPr algn="l">
              <a:lnSpc>
                <a:spcPct val="90000"/>
              </a:lnSpc>
            </a:pPr>
            <a:r>
              <a:rPr lang="en-RS" sz="1600" dirty="0">
                <a:latin typeface="DA_FuturaPT Medium" panose="020B0502020204020303" pitchFamily="34" charset="77"/>
                <a:ea typeface="DA_FuturaPT Medium" panose="020B0502020204020303" pitchFamily="34" charset="77"/>
              </a:rPr>
              <a:t>     First</a:t>
            </a:r>
            <a:br>
              <a:rPr lang="en-RS" sz="1600" dirty="0">
                <a:latin typeface="DA_FuturaPT Medium" panose="020B0502020204020303" pitchFamily="34" charset="77"/>
                <a:ea typeface="DA_FuturaPT Medium" panose="020B0502020204020303" pitchFamily="34" charset="77"/>
              </a:rPr>
            </a:br>
            <a:r>
              <a:rPr lang="en-RS" sz="1600" dirty="0">
                <a:latin typeface="DA_FuturaPT Medium" panose="020B0502020204020303" pitchFamily="34" charset="77"/>
                <a:ea typeface="DA_FuturaPT Medium" panose="020B0502020204020303" pitchFamily="34" charset="77"/>
              </a:rPr>
              <a:t>     Second,</a:t>
            </a:r>
            <a:br>
              <a:rPr lang="en-RS" sz="1600" dirty="0">
                <a:latin typeface="DA_FuturaPT Medium" panose="020B0502020204020303" pitchFamily="34" charset="77"/>
                <a:ea typeface="DA_FuturaPT Medium" panose="020B0502020204020303" pitchFamily="34" charset="77"/>
              </a:rPr>
            </a:br>
            <a:r>
              <a:rPr lang="en-RS" sz="1600" dirty="0">
                <a:latin typeface="DA_FuturaPT Medium" panose="020B0502020204020303" pitchFamily="34" charset="77"/>
                <a:ea typeface="DA_FuturaPT Medium" panose="020B0502020204020303" pitchFamily="34" charset="77"/>
              </a:rPr>
              <a:t>}</a:t>
            </a:r>
          </a:p>
          <a:p>
            <a:pPr algn="l">
              <a:lnSpc>
                <a:spcPct val="90000"/>
              </a:lnSpc>
            </a:pPr>
            <a:r>
              <a:rPr lang="en-RS" sz="1600" b="1" dirty="0">
                <a:solidFill>
                  <a:srgbClr val="FF0000"/>
                </a:solidFill>
                <a:latin typeface="DA_FuturaPT Medium" panose="020B0502020204020303" pitchFamily="34" charset="77"/>
                <a:ea typeface="DA_FuturaPT Medium" panose="020B0502020204020303" pitchFamily="34" charset="77"/>
              </a:rPr>
              <a:t>Public class </a:t>
            </a:r>
            <a:r>
              <a:rPr lang="en-US" sz="1600" b="1" dirty="0">
                <a:solidFill>
                  <a:srgbClr val="FF0000"/>
                </a:solidFill>
                <a:latin typeface="DA_FuturaPT Medium" panose="020B0502020204020303" pitchFamily="34" charset="77"/>
                <a:ea typeface="DA_FuturaPT Medium" panose="020B0502020204020303" pitchFamily="34" charset="77"/>
              </a:rPr>
              <a:t>O</a:t>
            </a:r>
            <a:r>
              <a:rPr lang="en-RS" sz="1600" b="1" dirty="0">
                <a:solidFill>
                  <a:srgbClr val="FF0000"/>
                </a:solidFill>
                <a:latin typeface="DA_FuturaPT Medium" panose="020B0502020204020303" pitchFamily="34" charset="77"/>
                <a:ea typeface="DA_FuturaPT Medium" panose="020B0502020204020303" pitchFamily="34" charset="77"/>
              </a:rPr>
              <a:t>ther {}</a:t>
            </a:r>
          </a:p>
        </p:txBody>
      </p:sp>
      <p:sp>
        <p:nvSpPr>
          <p:cNvPr id="11" name="TextBox 10">
            <a:extLst>
              <a:ext uri="{FF2B5EF4-FFF2-40B4-BE49-F238E27FC236}">
                <a16:creationId xmlns:a16="http://schemas.microsoft.com/office/drawing/2014/main" id="{5EAB49A1-45EE-4143-309B-5D2B52D05304}"/>
              </a:ext>
            </a:extLst>
          </p:cNvPr>
          <p:cNvSpPr txBox="1"/>
          <p:nvPr/>
        </p:nvSpPr>
        <p:spPr>
          <a:xfrm>
            <a:off x="10379303" y="6155711"/>
            <a:ext cx="1418848" cy="1077218"/>
          </a:xfrm>
          <a:prstGeom prst="rect">
            <a:avLst/>
          </a:prstGeom>
          <a:noFill/>
        </p:spPr>
        <p:txBody>
          <a:bodyPr wrap="square" lIns="0" tIns="0" rIns="0" bIns="0">
            <a:spAutoFit/>
          </a:bodyPr>
          <a:lstStyle/>
          <a:p>
            <a:r>
              <a:rPr lang="en-RS" sz="1400" dirty="0">
                <a:latin typeface="DA_FuturaPT Demi" panose="020B0502020204020303" pitchFamily="34" charset="77"/>
                <a:ea typeface="DA_FuturaPT Demi" panose="020B0502020204020303" pitchFamily="34" charset="77"/>
              </a:rPr>
              <a:t>5. </a:t>
            </a:r>
            <a:r>
              <a:rPr lang="en-RS" sz="1400" dirty="0"/>
              <a:t>As the inputs are the same, the next stage is skipped,</a:t>
            </a:r>
            <a:br>
              <a:rPr lang="en-RS" sz="1400" dirty="0"/>
            </a:br>
            <a:r>
              <a:rPr lang="en-RS" sz="1400" dirty="0"/>
              <a:t>as it can use the cached outputs </a:t>
            </a:r>
          </a:p>
        </p:txBody>
      </p:sp>
      <p:sp>
        <p:nvSpPr>
          <p:cNvPr id="15" name="TextBox 14">
            <a:extLst>
              <a:ext uri="{FF2B5EF4-FFF2-40B4-BE49-F238E27FC236}">
                <a16:creationId xmlns:a16="http://schemas.microsoft.com/office/drawing/2014/main" id="{9E99B090-E730-4181-27E6-F85D22392D65}"/>
              </a:ext>
            </a:extLst>
          </p:cNvPr>
          <p:cNvSpPr txBox="1"/>
          <p:nvPr/>
        </p:nvSpPr>
        <p:spPr>
          <a:xfrm>
            <a:off x="9089094" y="2666819"/>
            <a:ext cx="1580494" cy="646331"/>
          </a:xfrm>
          <a:prstGeom prst="rect">
            <a:avLst/>
          </a:prstGeom>
          <a:noFill/>
        </p:spPr>
        <p:txBody>
          <a:bodyPr wrap="square" lIns="0" tIns="0" rIns="0" bIns="0">
            <a:spAutoFit/>
          </a:bodyPr>
          <a:lstStyle/>
          <a:p>
            <a:r>
              <a:rPr lang="en-RS" sz="1400" dirty="0">
                <a:latin typeface="DA_FuturaPT Demi" panose="020B0502020204020303" pitchFamily="34" charset="77"/>
                <a:ea typeface="DA_FuturaPT Demi" panose="020B0502020204020303" pitchFamily="34" charset="77"/>
              </a:rPr>
              <a:t>3.</a:t>
            </a:r>
            <a:r>
              <a:rPr lang="en-RS" sz="1400" dirty="0"/>
              <a:t> The user edits </a:t>
            </a:r>
            <a:br>
              <a:rPr lang="en-RS" sz="1400" dirty="0"/>
            </a:br>
            <a:r>
              <a:rPr lang="en-RS" sz="1400" dirty="0"/>
              <a:t>their code, adding</a:t>
            </a:r>
            <a:br>
              <a:rPr lang="en-RS" sz="1400" dirty="0"/>
            </a:br>
            <a:r>
              <a:rPr lang="en-RS" sz="1400" dirty="0"/>
              <a:t>an unrelated class </a:t>
            </a:r>
          </a:p>
        </p:txBody>
      </p:sp>
      <p:cxnSp>
        <p:nvCxnSpPr>
          <p:cNvPr id="24" name="Straight Arrow Connector 23">
            <a:extLst>
              <a:ext uri="{FF2B5EF4-FFF2-40B4-BE49-F238E27FC236}">
                <a16:creationId xmlns:a16="http://schemas.microsoft.com/office/drawing/2014/main" id="{0E5C0F1E-ECE0-B548-7D47-11970E7729FB}"/>
              </a:ext>
            </a:extLst>
          </p:cNvPr>
          <p:cNvCxnSpPr>
            <a:cxnSpLocks/>
          </p:cNvCxnSpPr>
          <p:nvPr/>
        </p:nvCxnSpPr>
        <p:spPr>
          <a:xfrm>
            <a:off x="13099934" y="7871610"/>
            <a:ext cx="0" cy="66649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D687454-5EA3-065E-872E-EFFD31592B5D}"/>
              </a:ext>
            </a:extLst>
          </p:cNvPr>
          <p:cNvCxnSpPr>
            <a:cxnSpLocks/>
          </p:cNvCxnSpPr>
          <p:nvPr/>
        </p:nvCxnSpPr>
        <p:spPr>
          <a:xfrm>
            <a:off x="13120555" y="3498755"/>
            <a:ext cx="0" cy="1398829"/>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AD24526F-DF2A-A518-4CF7-C93E9F7521F2}"/>
              </a:ext>
            </a:extLst>
          </p:cNvPr>
          <p:cNvCxnSpPr>
            <a:cxnSpLocks/>
          </p:cNvCxnSpPr>
          <p:nvPr/>
        </p:nvCxnSpPr>
        <p:spPr>
          <a:xfrm>
            <a:off x="13099934" y="6659753"/>
            <a:ext cx="0" cy="66649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D1484BF-9D39-7D61-4932-8904BDFBD198}"/>
              </a:ext>
            </a:extLst>
          </p:cNvPr>
          <p:cNvCxnSpPr>
            <a:cxnSpLocks/>
          </p:cNvCxnSpPr>
          <p:nvPr/>
        </p:nvCxnSpPr>
        <p:spPr>
          <a:xfrm>
            <a:off x="13131920" y="5423029"/>
            <a:ext cx="0" cy="666491"/>
          </a:xfrm>
          <a:prstGeom prst="straightConnector1">
            <a:avLst/>
          </a:prstGeom>
          <a:ln w="31750">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0F3BC3FD-7888-B66F-A28F-6BC067BA7419}"/>
              </a:ext>
            </a:extLst>
          </p:cNvPr>
          <p:cNvSpPr/>
          <p:nvPr/>
        </p:nvSpPr>
        <p:spPr>
          <a:xfrm>
            <a:off x="12001155" y="2666819"/>
            <a:ext cx="2227740" cy="19350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400" dirty="0">
              <a:solidFill>
                <a:schemeClr val="tx1"/>
              </a:solidFill>
            </a:endParaRPr>
          </a:p>
        </p:txBody>
      </p:sp>
      <p:sp>
        <p:nvSpPr>
          <p:cNvPr id="29" name="Rectangle 28">
            <a:extLst>
              <a:ext uri="{FF2B5EF4-FFF2-40B4-BE49-F238E27FC236}">
                <a16:creationId xmlns:a16="http://schemas.microsoft.com/office/drawing/2014/main" id="{07B830F5-F36A-CB3F-EFFA-CF2D3ED9F766}"/>
              </a:ext>
            </a:extLst>
          </p:cNvPr>
          <p:cNvSpPr/>
          <p:nvPr/>
        </p:nvSpPr>
        <p:spPr>
          <a:xfrm>
            <a:off x="12001752" y="4919899"/>
            <a:ext cx="3538537" cy="632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r>
              <a:rPr lang="en-GB" sz="1800" dirty="0">
                <a:solidFill>
                  <a:schemeClr val="tx1"/>
                </a:solidFill>
              </a:rPr>
              <a:t>ForAtributeWithMetadataName()</a:t>
            </a:r>
            <a:endParaRPr lang="en-RS" sz="1800" dirty="0">
              <a:solidFill>
                <a:schemeClr val="tx1"/>
              </a:solidFill>
            </a:endParaRPr>
          </a:p>
        </p:txBody>
      </p:sp>
      <p:sp>
        <p:nvSpPr>
          <p:cNvPr id="30" name="Rectangle 29">
            <a:extLst>
              <a:ext uri="{FF2B5EF4-FFF2-40B4-BE49-F238E27FC236}">
                <a16:creationId xmlns:a16="http://schemas.microsoft.com/office/drawing/2014/main" id="{661C8AA8-70C6-FF07-B811-52BEBFABB3C2}"/>
              </a:ext>
            </a:extLst>
          </p:cNvPr>
          <p:cNvSpPr/>
          <p:nvPr/>
        </p:nvSpPr>
        <p:spPr>
          <a:xfrm>
            <a:off x="12000087" y="6168279"/>
            <a:ext cx="3538537" cy="632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ctr">
              <a:spcAft>
                <a:spcPts val="0"/>
              </a:spcAft>
            </a:pPr>
            <a:r>
              <a:rPr lang="en-GB" sz="1800" dirty="0">
                <a:solidFill>
                  <a:schemeClr val="tx1"/>
                </a:solidFill>
              </a:rPr>
              <a:t>Select()</a:t>
            </a:r>
            <a:endParaRPr lang="en-RS" sz="1800" dirty="0">
              <a:solidFill>
                <a:schemeClr val="tx1"/>
              </a:solidFill>
            </a:endParaRPr>
          </a:p>
        </p:txBody>
      </p:sp>
      <p:sp>
        <p:nvSpPr>
          <p:cNvPr id="32" name="Rectangle 31">
            <a:extLst>
              <a:ext uri="{FF2B5EF4-FFF2-40B4-BE49-F238E27FC236}">
                <a16:creationId xmlns:a16="http://schemas.microsoft.com/office/drawing/2014/main" id="{EEB25CFD-4999-8CFD-68E7-B1DD24E9F767}"/>
              </a:ext>
            </a:extLst>
          </p:cNvPr>
          <p:cNvSpPr/>
          <p:nvPr/>
        </p:nvSpPr>
        <p:spPr>
          <a:xfrm>
            <a:off x="11992651" y="8596370"/>
            <a:ext cx="2236243" cy="504825"/>
          </a:xfrm>
          <a:prstGeom prst="rect">
            <a:avLst/>
          </a:prstGeom>
          <a:pattFill prst="pct75">
            <a:fgClr>
              <a:schemeClr val="bg1">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r>
              <a:rPr lang="en-RS" sz="1800" dirty="0">
                <a:solidFill>
                  <a:schemeClr val="tx1"/>
                </a:solidFill>
              </a:rPr>
              <a:t>Generated Source</a:t>
            </a:r>
          </a:p>
        </p:txBody>
      </p:sp>
      <p:sp>
        <p:nvSpPr>
          <p:cNvPr id="33" name="TextBox 32">
            <a:extLst>
              <a:ext uri="{FF2B5EF4-FFF2-40B4-BE49-F238E27FC236}">
                <a16:creationId xmlns:a16="http://schemas.microsoft.com/office/drawing/2014/main" id="{2B451715-E01B-CD67-078A-2E28D1473C7D}"/>
              </a:ext>
            </a:extLst>
          </p:cNvPr>
          <p:cNvSpPr txBox="1"/>
          <p:nvPr/>
        </p:nvSpPr>
        <p:spPr>
          <a:xfrm>
            <a:off x="15666920" y="4908882"/>
            <a:ext cx="1418851" cy="1019895"/>
          </a:xfrm>
          <a:prstGeom prst="rect">
            <a:avLst/>
          </a:prstGeom>
          <a:noFill/>
        </p:spPr>
        <p:txBody>
          <a:bodyPr wrap="square" lIns="0" tIns="0" rIns="0" bIns="0">
            <a:spAutoFit/>
          </a:bodyPr>
          <a:lstStyle/>
          <a:p>
            <a:pPr>
              <a:lnSpc>
                <a:spcPct val="120000"/>
              </a:lnSpc>
              <a:spcAft>
                <a:spcPts val="600"/>
              </a:spcAft>
            </a:pPr>
            <a:r>
              <a:rPr lang="en-GB" sz="1400" dirty="0">
                <a:latin typeface="DA_FuturaPT Demi" panose="020B0502020204020303" pitchFamily="34" charset="77"/>
                <a:ea typeface="DA_FuturaPT Demi" panose="020B0502020204020303" pitchFamily="34" charset="77"/>
              </a:rPr>
              <a:t>8. </a:t>
            </a:r>
            <a:r>
              <a:rPr lang="en-GB" sz="1400" dirty="0">
                <a:latin typeface="DA_FuturaPT Book" panose="020B0502020204020303" pitchFamily="34" charset="77"/>
                <a:ea typeface="DA_FuturaPT Book" panose="020B0502020204020303" pitchFamily="34" charset="77"/>
              </a:rPr>
              <a:t>The first stage executes, but this time produces</a:t>
            </a:r>
            <a:r>
              <a:rPr lang="uk-UA" sz="1400" dirty="0">
                <a:latin typeface="DA_FuturaPT Book" panose="020B0502020204020303" pitchFamily="34" charset="77"/>
                <a:ea typeface="DA_FuturaPT Book" panose="020B0502020204020303" pitchFamily="34" charset="77"/>
              </a:rPr>
              <a:t> </a:t>
            </a:r>
            <a:r>
              <a:rPr lang="en-GB" sz="1400" dirty="0">
                <a:latin typeface="DA_FuturaPT Book" panose="020B0502020204020303" pitchFamily="34" charset="77"/>
                <a:ea typeface="DA_FuturaPT Book" panose="020B0502020204020303" pitchFamily="34" charset="77"/>
              </a:rPr>
              <a:t>different outputs </a:t>
            </a:r>
            <a:endParaRPr lang="en-RS" sz="1400" dirty="0">
              <a:latin typeface="DA_FuturaPT Book" panose="020B0502020204020303" pitchFamily="34" charset="77"/>
              <a:ea typeface="DA_FuturaPT Book" panose="020B0502020204020303" pitchFamily="34" charset="77"/>
            </a:endParaRPr>
          </a:p>
        </p:txBody>
      </p:sp>
      <p:sp>
        <p:nvSpPr>
          <p:cNvPr id="36" name="TextBox 35">
            <a:extLst>
              <a:ext uri="{FF2B5EF4-FFF2-40B4-BE49-F238E27FC236}">
                <a16:creationId xmlns:a16="http://schemas.microsoft.com/office/drawing/2014/main" id="{B37A88C1-8D38-E41A-1BCA-EB151D38F83F}"/>
              </a:ext>
            </a:extLst>
          </p:cNvPr>
          <p:cNvSpPr txBox="1"/>
          <p:nvPr/>
        </p:nvSpPr>
        <p:spPr>
          <a:xfrm>
            <a:off x="13339501" y="5699528"/>
            <a:ext cx="1118577" cy="246221"/>
          </a:xfrm>
          <a:prstGeom prst="rect">
            <a:avLst/>
          </a:prstGeom>
          <a:noFill/>
        </p:spPr>
        <p:txBody>
          <a:bodyPr wrap="square" lIns="0" tIns="0" rIns="0" bIns="0">
            <a:spAutoFit/>
          </a:bodyPr>
          <a:lstStyle/>
          <a:p>
            <a:r>
              <a:rPr lang="en-RS" sz="1600" dirty="0"/>
              <a:t>enumDetails</a:t>
            </a:r>
          </a:p>
        </p:txBody>
      </p:sp>
      <p:sp>
        <p:nvSpPr>
          <p:cNvPr id="37" name="TextBox 36">
            <a:extLst>
              <a:ext uri="{FF2B5EF4-FFF2-40B4-BE49-F238E27FC236}">
                <a16:creationId xmlns:a16="http://schemas.microsoft.com/office/drawing/2014/main" id="{0B88DB26-2C58-9FA3-2142-B43470BDACF5}"/>
              </a:ext>
            </a:extLst>
          </p:cNvPr>
          <p:cNvSpPr txBox="1"/>
          <p:nvPr/>
        </p:nvSpPr>
        <p:spPr>
          <a:xfrm>
            <a:off x="13328305" y="6971333"/>
            <a:ext cx="1704319" cy="246221"/>
          </a:xfrm>
          <a:prstGeom prst="rect">
            <a:avLst/>
          </a:prstGeom>
          <a:noFill/>
        </p:spPr>
        <p:txBody>
          <a:bodyPr wrap="square" lIns="0" tIns="0" rIns="0" bIns="0">
            <a:spAutoFit/>
          </a:bodyPr>
          <a:lstStyle/>
          <a:p>
            <a:r>
              <a:rPr lang="en-RS" sz="1600" dirty="0"/>
              <a:t>valuesToGenerate</a:t>
            </a:r>
          </a:p>
        </p:txBody>
      </p:sp>
      <p:sp>
        <p:nvSpPr>
          <p:cNvPr id="39" name="TextBox 38">
            <a:extLst>
              <a:ext uri="{FF2B5EF4-FFF2-40B4-BE49-F238E27FC236}">
                <a16:creationId xmlns:a16="http://schemas.microsoft.com/office/drawing/2014/main" id="{2C46D637-ADA3-77FE-14F0-E0CFACC56D46}"/>
              </a:ext>
            </a:extLst>
          </p:cNvPr>
          <p:cNvSpPr txBox="1"/>
          <p:nvPr/>
        </p:nvSpPr>
        <p:spPr>
          <a:xfrm>
            <a:off x="12224892" y="2729460"/>
            <a:ext cx="1781507" cy="1578559"/>
          </a:xfrm>
          <a:prstGeom prst="rect">
            <a:avLst/>
          </a:prstGeom>
          <a:noFill/>
        </p:spPr>
        <p:txBody>
          <a:bodyPr wrap="none" lIns="0" tIns="0" rIns="0" bIns="0" rtlCol="0">
            <a:noAutofit/>
          </a:bodyPr>
          <a:lstStyle/>
          <a:p>
            <a:pPr algn="l">
              <a:lnSpc>
                <a:spcPct val="90000"/>
              </a:lnSpc>
            </a:pPr>
            <a:r>
              <a:rPr lang="en-RS" sz="1600" dirty="0">
                <a:latin typeface="DA_FuturaPT Medium" panose="020B0502020204020303" pitchFamily="34" charset="77"/>
                <a:ea typeface="DA_FuturaPT Medium" panose="020B0502020204020303" pitchFamily="34" charset="77"/>
              </a:rPr>
              <a:t>[EnumExtensions]</a:t>
            </a:r>
            <a:br>
              <a:rPr lang="en-RS" sz="1600" dirty="0">
                <a:latin typeface="DA_FuturaPT Medium" panose="020B0502020204020303" pitchFamily="34" charset="77"/>
                <a:ea typeface="DA_FuturaPT Medium" panose="020B0502020204020303" pitchFamily="34" charset="77"/>
              </a:rPr>
            </a:br>
            <a:r>
              <a:rPr lang="en-RS" sz="1600" dirty="0">
                <a:latin typeface="DA_FuturaPT Medium" panose="020B0502020204020303" pitchFamily="34" charset="77"/>
                <a:ea typeface="DA_FuturaPT Medium" panose="020B0502020204020303" pitchFamily="34" charset="77"/>
              </a:rPr>
              <a:t>public enum MyEnum</a:t>
            </a:r>
          </a:p>
          <a:p>
            <a:pPr algn="l">
              <a:lnSpc>
                <a:spcPct val="90000"/>
              </a:lnSpc>
            </a:pPr>
            <a:r>
              <a:rPr lang="en-RS" sz="1600" dirty="0">
                <a:latin typeface="DA_FuturaPT Medium" panose="020B0502020204020303" pitchFamily="34" charset="77"/>
                <a:ea typeface="DA_FuturaPT Medium" panose="020B0502020204020303" pitchFamily="34" charset="77"/>
              </a:rPr>
              <a:t>{</a:t>
            </a:r>
          </a:p>
          <a:p>
            <a:pPr algn="l">
              <a:lnSpc>
                <a:spcPct val="90000"/>
              </a:lnSpc>
            </a:pPr>
            <a:r>
              <a:rPr lang="en-RS" sz="1600" dirty="0">
                <a:latin typeface="DA_FuturaPT Medium" panose="020B0502020204020303" pitchFamily="34" charset="77"/>
                <a:ea typeface="DA_FuturaPT Medium" panose="020B0502020204020303" pitchFamily="34" charset="77"/>
              </a:rPr>
              <a:t>     First</a:t>
            </a:r>
            <a:br>
              <a:rPr lang="en-RS" sz="1600" dirty="0">
                <a:latin typeface="DA_FuturaPT Medium" panose="020B0502020204020303" pitchFamily="34" charset="77"/>
                <a:ea typeface="DA_FuturaPT Medium" panose="020B0502020204020303" pitchFamily="34" charset="77"/>
              </a:rPr>
            </a:br>
            <a:r>
              <a:rPr lang="en-RS" sz="1600" dirty="0">
                <a:latin typeface="DA_FuturaPT Medium" panose="020B0502020204020303" pitchFamily="34" charset="77"/>
                <a:ea typeface="DA_FuturaPT Medium" panose="020B0502020204020303" pitchFamily="34" charset="77"/>
              </a:rPr>
              <a:t>     Second,</a:t>
            </a:r>
            <a:br>
              <a:rPr lang="en-RS" sz="1600" dirty="0">
                <a:latin typeface="DA_FuturaPT Medium" panose="020B0502020204020303" pitchFamily="34" charset="77"/>
                <a:ea typeface="DA_FuturaPT Medium" panose="020B0502020204020303" pitchFamily="34" charset="77"/>
              </a:rPr>
            </a:br>
            <a:r>
              <a:rPr lang="en-RS" sz="1600" dirty="0">
                <a:latin typeface="DA_FuturaPT Medium" panose="020B0502020204020303" pitchFamily="34" charset="77"/>
                <a:ea typeface="DA_FuturaPT Medium" panose="020B0502020204020303" pitchFamily="34" charset="77"/>
              </a:rPr>
              <a:t>     </a:t>
            </a:r>
            <a:r>
              <a:rPr lang="en-RS" sz="1600" b="1" dirty="0">
                <a:solidFill>
                  <a:srgbClr val="FF0000"/>
                </a:solidFill>
                <a:latin typeface="DA_FuturaPT Demi" panose="020B0502020204020303" pitchFamily="34" charset="77"/>
                <a:ea typeface="DA_FuturaPT Demi" panose="020B0502020204020303" pitchFamily="34" charset="77"/>
              </a:rPr>
              <a:t>Third</a:t>
            </a:r>
            <a:br>
              <a:rPr lang="en-RS" sz="1600" dirty="0">
                <a:latin typeface="DA_FuturaPT Medium" panose="020B0502020204020303" pitchFamily="34" charset="77"/>
                <a:ea typeface="DA_FuturaPT Medium" panose="020B0502020204020303" pitchFamily="34" charset="77"/>
              </a:rPr>
            </a:br>
            <a:r>
              <a:rPr lang="en-RS" sz="1600" dirty="0">
                <a:latin typeface="DA_FuturaPT Medium" panose="020B0502020204020303" pitchFamily="34" charset="77"/>
                <a:ea typeface="DA_FuturaPT Medium" panose="020B0502020204020303" pitchFamily="34" charset="77"/>
              </a:rPr>
              <a:t>}</a:t>
            </a:r>
          </a:p>
          <a:p>
            <a:pPr algn="l">
              <a:lnSpc>
                <a:spcPct val="90000"/>
              </a:lnSpc>
            </a:pPr>
            <a:r>
              <a:rPr lang="en-RS" sz="1600" dirty="0">
                <a:latin typeface="DA_FuturaPT Medium" panose="020B0502020204020303" pitchFamily="34" charset="77"/>
                <a:ea typeface="DA_FuturaPT Medium" panose="020B0502020204020303" pitchFamily="34" charset="77"/>
              </a:rPr>
              <a:t>Public class </a:t>
            </a:r>
            <a:r>
              <a:rPr lang="en-US" sz="1600" dirty="0">
                <a:latin typeface="DA_FuturaPT Medium" panose="020B0502020204020303" pitchFamily="34" charset="77"/>
                <a:ea typeface="DA_FuturaPT Medium" panose="020B0502020204020303" pitchFamily="34" charset="77"/>
              </a:rPr>
              <a:t>O</a:t>
            </a:r>
            <a:r>
              <a:rPr lang="en-RS" sz="1600" dirty="0">
                <a:latin typeface="DA_FuturaPT Medium" panose="020B0502020204020303" pitchFamily="34" charset="77"/>
                <a:ea typeface="DA_FuturaPT Medium" panose="020B0502020204020303" pitchFamily="34" charset="77"/>
              </a:rPr>
              <a:t>ther {}</a:t>
            </a:r>
          </a:p>
        </p:txBody>
      </p:sp>
      <p:sp>
        <p:nvSpPr>
          <p:cNvPr id="42" name="TextBox 41">
            <a:extLst>
              <a:ext uri="{FF2B5EF4-FFF2-40B4-BE49-F238E27FC236}">
                <a16:creationId xmlns:a16="http://schemas.microsoft.com/office/drawing/2014/main" id="{64E07255-4EA0-27A1-B780-74D65D06E5AB}"/>
              </a:ext>
            </a:extLst>
          </p:cNvPr>
          <p:cNvSpPr txBox="1"/>
          <p:nvPr/>
        </p:nvSpPr>
        <p:spPr>
          <a:xfrm>
            <a:off x="15666920" y="6155711"/>
            <a:ext cx="1418848" cy="1077218"/>
          </a:xfrm>
          <a:prstGeom prst="rect">
            <a:avLst/>
          </a:prstGeom>
          <a:noFill/>
        </p:spPr>
        <p:txBody>
          <a:bodyPr wrap="square" lIns="0" tIns="0" rIns="0" bIns="0">
            <a:spAutoFit/>
          </a:bodyPr>
          <a:lstStyle/>
          <a:p>
            <a:r>
              <a:rPr lang="en-RS" sz="1400" dirty="0">
                <a:latin typeface="DA_FuturaPT Demi" panose="020B0502020204020303" pitchFamily="34" charset="77"/>
                <a:ea typeface="DA_FuturaPT Demi" panose="020B0502020204020303" pitchFamily="34" charset="77"/>
              </a:rPr>
              <a:t>9.</a:t>
            </a:r>
            <a:r>
              <a:rPr lang="en-RS" sz="1400" dirty="0">
                <a:latin typeface="DA_FuturaPT Book" panose="020B0502020204020303" pitchFamily="34" charset="77"/>
                <a:ea typeface="DA_FuturaPT Book" panose="020B0502020204020303" pitchFamily="34" charset="77"/>
              </a:rPr>
              <a:t> As the input</a:t>
            </a:r>
            <a:br>
              <a:rPr lang="en-RS" sz="1400" dirty="0">
                <a:latin typeface="DA_FuturaPT Book" panose="020B0502020204020303" pitchFamily="34" charset="77"/>
                <a:ea typeface="DA_FuturaPT Book" panose="020B0502020204020303" pitchFamily="34" charset="77"/>
              </a:rPr>
            </a:br>
            <a:r>
              <a:rPr lang="en-RS" sz="1400" dirty="0">
                <a:latin typeface="DA_FuturaPT Book" panose="020B0502020204020303" pitchFamily="34" charset="77"/>
                <a:ea typeface="DA_FuturaPT Book" panose="020B0502020204020303" pitchFamily="34" charset="77"/>
              </a:rPr>
              <a:t>is different, </a:t>
            </a:r>
            <a:r>
              <a:rPr lang="en-US" sz="1400" dirty="0">
                <a:latin typeface="DA_FuturaPT Book" panose="020B0502020204020303" pitchFamily="34" charset="77"/>
                <a:ea typeface="DA_FuturaPT Book" panose="020B0502020204020303" pitchFamily="34" charset="77"/>
              </a:rPr>
              <a:t>the </a:t>
            </a:r>
            <a:r>
              <a:rPr lang="en-RS" sz="1400" dirty="0">
                <a:latin typeface="DA_FuturaPT Book" panose="020B0502020204020303" pitchFamily="34" charset="77"/>
                <a:ea typeface="DA_FuturaPT Book" panose="020B0502020204020303" pitchFamily="34" charset="77"/>
              </a:rPr>
              <a:t>next stage must execute</a:t>
            </a:r>
            <a:r>
              <a:rPr lang="uk-UA" sz="1400" dirty="0">
                <a:latin typeface="DA_FuturaPT Book" panose="020B0502020204020303" pitchFamily="34" charset="77"/>
                <a:ea typeface="DA_FuturaPT Book" panose="020B0502020204020303" pitchFamily="34" charset="77"/>
              </a:rPr>
              <a:t> </a:t>
            </a:r>
            <a:r>
              <a:rPr lang="en-US" sz="1400" dirty="0">
                <a:latin typeface="DA_FuturaPT Book" panose="020B0502020204020303" pitchFamily="34" charset="77"/>
                <a:ea typeface="DA_FuturaPT Book" panose="020B0502020204020303" pitchFamily="34" charset="77"/>
              </a:rPr>
              <a:t>and </a:t>
            </a:r>
            <a:r>
              <a:rPr lang="en-RS" sz="1400" dirty="0">
                <a:latin typeface="DA_FuturaPT Book" panose="020B0502020204020303" pitchFamily="34" charset="77"/>
                <a:ea typeface="DA_FuturaPT Book" panose="020B0502020204020303" pitchFamily="34" charset="77"/>
              </a:rPr>
              <a:t>produces different output</a:t>
            </a:r>
          </a:p>
        </p:txBody>
      </p:sp>
      <p:sp>
        <p:nvSpPr>
          <p:cNvPr id="46" name="TextBox 45">
            <a:extLst>
              <a:ext uri="{FF2B5EF4-FFF2-40B4-BE49-F238E27FC236}">
                <a16:creationId xmlns:a16="http://schemas.microsoft.com/office/drawing/2014/main" id="{BD15B79F-A0D9-8EB1-BB56-D7038A029311}"/>
              </a:ext>
            </a:extLst>
          </p:cNvPr>
          <p:cNvSpPr txBox="1"/>
          <p:nvPr/>
        </p:nvSpPr>
        <p:spPr>
          <a:xfrm>
            <a:off x="14376711" y="2666819"/>
            <a:ext cx="1580494" cy="761362"/>
          </a:xfrm>
          <a:prstGeom prst="rect">
            <a:avLst/>
          </a:prstGeom>
          <a:noFill/>
        </p:spPr>
        <p:txBody>
          <a:bodyPr wrap="square" lIns="0" tIns="0" rIns="0" bIns="0">
            <a:spAutoFit/>
          </a:bodyPr>
          <a:lstStyle/>
          <a:p>
            <a:pPr>
              <a:lnSpc>
                <a:spcPct val="120000"/>
              </a:lnSpc>
              <a:spcAft>
                <a:spcPts val="600"/>
              </a:spcAft>
            </a:pPr>
            <a:r>
              <a:rPr lang="en-RS" sz="1400" dirty="0">
                <a:latin typeface="DA_FuturaPT Demi" panose="020B0502020204020303" pitchFamily="34" charset="77"/>
                <a:ea typeface="DA_FuturaPT Demi" panose="020B0502020204020303" pitchFamily="34" charset="77"/>
              </a:rPr>
              <a:t>7. </a:t>
            </a:r>
            <a:r>
              <a:rPr lang="en-RS" sz="1400" dirty="0"/>
              <a:t>The user edits their code, adding a new enum value </a:t>
            </a:r>
          </a:p>
        </p:txBody>
      </p:sp>
      <p:sp>
        <p:nvSpPr>
          <p:cNvPr id="48" name="Oval 47">
            <a:extLst>
              <a:ext uri="{FF2B5EF4-FFF2-40B4-BE49-F238E27FC236}">
                <a16:creationId xmlns:a16="http://schemas.microsoft.com/office/drawing/2014/main" id="{366C646B-3A29-3390-0474-A870768A10F5}"/>
              </a:ext>
            </a:extLst>
          </p:cNvPr>
          <p:cNvSpPr/>
          <p:nvPr/>
        </p:nvSpPr>
        <p:spPr>
          <a:xfrm>
            <a:off x="12254993" y="6892740"/>
            <a:ext cx="409250" cy="40925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endParaRPr lang="en-RS" sz="2400" dirty="0">
              <a:solidFill>
                <a:schemeClr val="tx1"/>
              </a:solidFill>
            </a:endParaRPr>
          </a:p>
        </p:txBody>
      </p:sp>
      <p:sp>
        <p:nvSpPr>
          <p:cNvPr id="31" name="Rectangle 30">
            <a:extLst>
              <a:ext uri="{FF2B5EF4-FFF2-40B4-BE49-F238E27FC236}">
                <a16:creationId xmlns:a16="http://schemas.microsoft.com/office/drawing/2014/main" id="{44ABF48E-A005-8A22-9457-09893C4A1970}"/>
              </a:ext>
            </a:extLst>
          </p:cNvPr>
          <p:cNvSpPr/>
          <p:nvPr/>
        </p:nvSpPr>
        <p:spPr>
          <a:xfrm>
            <a:off x="12000086" y="7405640"/>
            <a:ext cx="3538537" cy="6320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ctr">
              <a:spcAft>
                <a:spcPts val="0"/>
              </a:spcAft>
            </a:pPr>
            <a:r>
              <a:rPr lang="en-GB" sz="1800" dirty="0">
                <a:solidFill>
                  <a:schemeClr val="tx1"/>
                </a:solidFill>
                <a:latin typeface="DA_FuturaPT Book" panose="020B0502020204020303" pitchFamily="34" charset="77"/>
                <a:ea typeface="DA_FuturaPT Book" panose="020B0502020204020303" pitchFamily="34" charset="77"/>
              </a:rPr>
              <a:t>RegisterSourceOutput()</a:t>
            </a:r>
            <a:endParaRPr lang="en-RS" sz="1800" dirty="0">
              <a:solidFill>
                <a:schemeClr val="tx1"/>
              </a:solidFill>
              <a:latin typeface="DA_FuturaPT Book" panose="020B0502020204020303" pitchFamily="34" charset="77"/>
              <a:ea typeface="DA_FuturaPT Book" panose="020B0502020204020303" pitchFamily="34" charset="77"/>
            </a:endParaRPr>
          </a:p>
        </p:txBody>
      </p:sp>
      <p:sp>
        <p:nvSpPr>
          <p:cNvPr id="45" name="Rectangle 44">
            <a:extLst>
              <a:ext uri="{FF2B5EF4-FFF2-40B4-BE49-F238E27FC236}">
                <a16:creationId xmlns:a16="http://schemas.microsoft.com/office/drawing/2014/main" id="{E832C1C8-2795-DCA6-8F86-FD8968A5667B}"/>
              </a:ext>
            </a:extLst>
          </p:cNvPr>
          <p:cNvSpPr/>
          <p:nvPr/>
        </p:nvSpPr>
        <p:spPr>
          <a:xfrm>
            <a:off x="1439861" y="8596371"/>
            <a:ext cx="2214564" cy="504825"/>
          </a:xfrm>
          <a:prstGeom prst="rect">
            <a:avLst/>
          </a:prstGeom>
          <a:pattFill prst="pct75">
            <a:fgClr>
              <a:schemeClr val="bg1">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ctr"/>
          <a:lstStyle/>
          <a:p>
            <a:pPr algn="l">
              <a:spcAft>
                <a:spcPts val="0"/>
              </a:spcAft>
            </a:pPr>
            <a:r>
              <a:rPr lang="en-RS" sz="1800" dirty="0">
                <a:solidFill>
                  <a:schemeClr val="tx1"/>
                </a:solidFill>
              </a:rPr>
              <a:t>Generated Source</a:t>
            </a:r>
          </a:p>
        </p:txBody>
      </p:sp>
      <p:pic>
        <p:nvPicPr>
          <p:cNvPr id="5" name="Audio 4">
            <a:hlinkClick r:id="" action="ppaction://media"/>
            <a:extLst>
              <a:ext uri="{FF2B5EF4-FFF2-40B4-BE49-F238E27FC236}">
                <a16:creationId xmlns:a16="http://schemas.microsoft.com/office/drawing/2014/main" id="{57C63D06-9940-4530-86F1-19DEC5F4E8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462500" y="9463088"/>
            <a:ext cx="609600" cy="609600"/>
          </a:xfrm>
          <a:prstGeom prst="rect">
            <a:avLst/>
          </a:prstGeom>
        </p:spPr>
      </p:pic>
    </p:spTree>
    <p:extLst>
      <p:ext uri="{BB962C8B-B14F-4D97-AF65-F5344CB8AC3E}">
        <p14:creationId xmlns:p14="http://schemas.microsoft.com/office/powerpoint/2010/main" val="2685785614"/>
      </p:ext>
    </p:extLst>
  </p:cSld>
  <p:clrMapOvr>
    <a:masterClrMapping/>
  </p:clrMapOvr>
  <mc:AlternateContent xmlns:mc="http://schemas.openxmlformats.org/markup-compatibility/2006">
    <mc:Choice xmlns:p14="http://schemas.microsoft.com/office/powerpoint/2010/main" Requires="p14">
      <p:transition spd="slow" p14:dur="2000" advTm="90494"/>
    </mc:Choice>
    <mc:Fallback>
      <p:transition spd="slow" advTm="904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3E6D3-B209-95B2-D812-16C471716803}"/>
              </a:ext>
            </a:extLst>
          </p:cNvPr>
          <p:cNvSpPr>
            <a:spLocks noGrp="1"/>
          </p:cNvSpPr>
          <p:nvPr>
            <p:ph type="title"/>
          </p:nvPr>
        </p:nvSpPr>
        <p:spPr/>
        <p:txBody>
          <a:bodyPr/>
          <a:lstStyle/>
          <a:p>
            <a:r>
              <a:rPr lang="en-RS" dirty="0"/>
              <a:t>Benchmark Results</a:t>
            </a:r>
          </a:p>
        </p:txBody>
      </p:sp>
      <p:sp>
        <p:nvSpPr>
          <p:cNvPr id="3" name="Slide Number Placeholder 2">
            <a:extLst>
              <a:ext uri="{FF2B5EF4-FFF2-40B4-BE49-F238E27FC236}">
                <a16:creationId xmlns:a16="http://schemas.microsoft.com/office/drawing/2014/main" id="{A21B35CE-07E9-1418-C6A0-0D53C61B67A6}"/>
              </a:ext>
            </a:extLst>
          </p:cNvPr>
          <p:cNvSpPr>
            <a:spLocks noGrp="1"/>
          </p:cNvSpPr>
          <p:nvPr>
            <p:ph type="sldNum" sz="quarter" idx="4"/>
          </p:nvPr>
        </p:nvSpPr>
        <p:spPr/>
        <p:txBody>
          <a:bodyPr/>
          <a:lstStyle/>
          <a:p>
            <a:r>
              <a:rPr lang="ru-RU"/>
              <a:t> </a:t>
            </a:r>
            <a:r>
              <a:rPr lang="ru-RU" b="0"/>
              <a:t>/</a:t>
            </a:r>
            <a:r>
              <a:rPr lang="ru-RU"/>
              <a:t> </a:t>
            </a:r>
            <a:fld id="{49165CBE-C494-7A42-AB39-464FE4BAD852}" type="slidenum">
              <a:rPr lang="en-RU" smtClean="0"/>
              <a:pPr/>
              <a:t>8</a:t>
            </a:fld>
            <a:endParaRPr lang="en-RU" dirty="0"/>
          </a:p>
        </p:txBody>
      </p:sp>
      <p:pic>
        <p:nvPicPr>
          <p:cNvPr id="5" name="Picture 4">
            <a:extLst>
              <a:ext uri="{FF2B5EF4-FFF2-40B4-BE49-F238E27FC236}">
                <a16:creationId xmlns:a16="http://schemas.microsoft.com/office/drawing/2014/main" id="{BB714943-3079-203D-ED00-6EB6205ACB2F}"/>
              </a:ext>
            </a:extLst>
          </p:cNvPr>
          <p:cNvPicPr>
            <a:picLocks noChangeAspect="1"/>
          </p:cNvPicPr>
          <p:nvPr/>
        </p:nvPicPr>
        <p:blipFill>
          <a:blip r:embed="rId4"/>
          <a:stretch>
            <a:fillRect/>
          </a:stretch>
        </p:blipFill>
        <p:spPr>
          <a:xfrm>
            <a:off x="1460040" y="2649262"/>
            <a:ext cx="15388097" cy="3370558"/>
          </a:xfrm>
          <a:prstGeom prst="rect">
            <a:avLst/>
          </a:prstGeom>
        </p:spPr>
      </p:pic>
      <p:pic>
        <p:nvPicPr>
          <p:cNvPr id="10" name="Audio 9">
            <a:hlinkClick r:id="" action="ppaction://media"/>
            <a:extLst>
              <a:ext uri="{FF2B5EF4-FFF2-40B4-BE49-F238E27FC236}">
                <a16:creationId xmlns:a16="http://schemas.microsoft.com/office/drawing/2014/main" id="{511D4551-E84B-407B-915C-914C2DC2E4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462500" y="9463088"/>
            <a:ext cx="609600" cy="609600"/>
          </a:xfrm>
          <a:prstGeom prst="rect">
            <a:avLst/>
          </a:prstGeom>
        </p:spPr>
      </p:pic>
    </p:spTree>
    <p:extLst>
      <p:ext uri="{BB962C8B-B14F-4D97-AF65-F5344CB8AC3E}">
        <p14:creationId xmlns:p14="http://schemas.microsoft.com/office/powerpoint/2010/main" val="2504820509"/>
      </p:ext>
    </p:extLst>
  </p:cSld>
  <p:clrMapOvr>
    <a:masterClrMapping/>
  </p:clrMapOvr>
  <mc:AlternateContent xmlns:mc="http://schemas.openxmlformats.org/markup-compatibility/2006">
    <mc:Choice xmlns:p14="http://schemas.microsoft.com/office/powerpoint/2010/main" Requires="p14">
      <p:transition spd="slow" p14:dur="2000" advTm="20618"/>
    </mc:Choice>
    <mc:Fallback>
      <p:transition spd="slow" advTm="20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77307D05-646A-4BC0-87F5-7413FD63522A}"/>
              </a:ext>
            </a:extLst>
          </p:cNvPr>
          <p:cNvSpPr/>
          <p:nvPr/>
        </p:nvSpPr>
        <p:spPr>
          <a:xfrm>
            <a:off x="6364067" y="3434466"/>
            <a:ext cx="5495487" cy="3743325"/>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lIns="288000" tIns="288000" rIns="216000" bIns="288000" rtlCol="0" anchor="t"/>
          <a:lstStyle/>
          <a:p>
            <a:pPr>
              <a:lnSpc>
                <a:spcPct val="120000"/>
              </a:lnSpc>
              <a:spcAft>
                <a:spcPts val="600"/>
              </a:spcAft>
            </a:pPr>
            <a:r>
              <a:rPr lang="en-US" sz="3600" dirty="0">
                <a:solidFill>
                  <a:schemeClr val="tx2"/>
                </a:solidFill>
                <a:latin typeface="DA_FuturaPT Book" panose="020B0502020204020303" pitchFamily="34" charset="77"/>
                <a:ea typeface="DA_FuturaPT Book" panose="020B0502020204020303" pitchFamily="34" charset="77"/>
              </a:rPr>
              <a:t>Scripty</a:t>
            </a:r>
          </a:p>
        </p:txBody>
      </p:sp>
      <p:sp>
        <p:nvSpPr>
          <p:cNvPr id="2" name="Title 1">
            <a:extLst>
              <a:ext uri="{FF2B5EF4-FFF2-40B4-BE49-F238E27FC236}">
                <a16:creationId xmlns:a16="http://schemas.microsoft.com/office/drawing/2014/main" id="{B18E18EE-1EED-4221-95D0-EAEDCDBD1E8B}"/>
              </a:ext>
            </a:extLst>
          </p:cNvPr>
          <p:cNvSpPr>
            <a:spLocks noGrp="1"/>
          </p:cNvSpPr>
          <p:nvPr>
            <p:ph type="title"/>
          </p:nvPr>
        </p:nvSpPr>
        <p:spPr/>
        <p:txBody>
          <a:bodyPr/>
          <a:lstStyle/>
          <a:p>
            <a:r>
              <a:rPr lang="en-US" dirty="0"/>
              <a:t>Source Generators Alternatives</a:t>
            </a:r>
          </a:p>
        </p:txBody>
      </p:sp>
      <p:sp>
        <p:nvSpPr>
          <p:cNvPr id="3" name="Slide Number Placeholder 2">
            <a:extLst>
              <a:ext uri="{FF2B5EF4-FFF2-40B4-BE49-F238E27FC236}">
                <a16:creationId xmlns:a16="http://schemas.microsoft.com/office/drawing/2014/main" id="{16CA097C-DEAC-473E-9248-DEEDE1F1598D}"/>
              </a:ext>
            </a:extLst>
          </p:cNvPr>
          <p:cNvSpPr>
            <a:spLocks noGrp="1"/>
          </p:cNvSpPr>
          <p:nvPr>
            <p:ph type="sldNum" sz="quarter" idx="4"/>
          </p:nvPr>
        </p:nvSpPr>
        <p:spPr/>
        <p:txBody>
          <a:bodyPr/>
          <a:lstStyle/>
          <a:p>
            <a:r>
              <a:rPr lang="ru-RU"/>
              <a:t> </a:t>
            </a:r>
            <a:r>
              <a:rPr lang="ru-RU" b="0"/>
              <a:t>/</a:t>
            </a:r>
            <a:r>
              <a:rPr lang="ru-RU"/>
              <a:t> </a:t>
            </a:r>
            <a:fld id="{49165CBE-C494-7A42-AB39-464FE4BAD852}" type="slidenum">
              <a:rPr lang="en-RU" smtClean="0"/>
              <a:pPr/>
              <a:t>9</a:t>
            </a:fld>
            <a:endParaRPr lang="en-RU" dirty="0"/>
          </a:p>
        </p:txBody>
      </p:sp>
      <p:sp>
        <p:nvSpPr>
          <p:cNvPr id="5" name="Rectangle 4">
            <a:extLst>
              <a:ext uri="{FF2B5EF4-FFF2-40B4-BE49-F238E27FC236}">
                <a16:creationId xmlns:a16="http://schemas.microsoft.com/office/drawing/2014/main" id="{15E38A5E-4641-4056-B7C6-1C2FCD106DBA}"/>
              </a:ext>
            </a:extLst>
          </p:cNvPr>
          <p:cNvSpPr/>
          <p:nvPr/>
        </p:nvSpPr>
        <p:spPr>
          <a:xfrm>
            <a:off x="567696" y="3411875"/>
            <a:ext cx="5495487" cy="374332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288000" rIns="216000" bIns="288000" rtlCol="0" anchor="t"/>
          <a:lstStyle/>
          <a:p>
            <a:pPr algn="l">
              <a:lnSpc>
                <a:spcPct val="120000"/>
              </a:lnSpc>
              <a:spcAft>
                <a:spcPts val="600"/>
              </a:spcAft>
            </a:pPr>
            <a:r>
              <a:rPr lang="en-US" sz="3600" dirty="0">
                <a:solidFill>
                  <a:schemeClr val="tx1"/>
                </a:solidFill>
                <a:latin typeface="DA_FuturaPT Book" panose="020B0502020204020303" pitchFamily="34" charset="77"/>
                <a:ea typeface="DA_FuturaPT Book" panose="020B0502020204020303" pitchFamily="34" charset="77"/>
              </a:rPr>
              <a:t>T4</a:t>
            </a:r>
          </a:p>
          <a:p>
            <a:pPr algn="l">
              <a:lnSpc>
                <a:spcPct val="120000"/>
              </a:lnSpc>
              <a:spcAft>
                <a:spcPts val="600"/>
              </a:spcAft>
            </a:pPr>
            <a:endParaRPr lang="en-RS" sz="3600" dirty="0">
              <a:solidFill>
                <a:schemeClr val="tx1"/>
              </a:solidFill>
              <a:latin typeface="DA_FuturaPT Book" panose="020B0502020204020303" pitchFamily="34" charset="77"/>
              <a:ea typeface="DA_FuturaPT Book" panose="020B0502020204020303" pitchFamily="34" charset="77"/>
            </a:endParaRPr>
          </a:p>
        </p:txBody>
      </p:sp>
      <p:sp>
        <p:nvSpPr>
          <p:cNvPr id="9" name="Oval 8">
            <a:extLst>
              <a:ext uri="{FF2B5EF4-FFF2-40B4-BE49-F238E27FC236}">
                <a16:creationId xmlns:a16="http://schemas.microsoft.com/office/drawing/2014/main" id="{043DCFBD-1A6D-4ABA-928A-1CF1134D1948}"/>
              </a:ext>
            </a:extLst>
          </p:cNvPr>
          <p:cNvSpPr>
            <a:spLocks noChangeAspect="1"/>
          </p:cNvSpPr>
          <p:nvPr/>
        </p:nvSpPr>
        <p:spPr>
          <a:xfrm>
            <a:off x="3063439" y="3164713"/>
            <a:ext cx="503999" cy="503999"/>
          </a:xfrm>
          <a:prstGeom prst="ellipse">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137160" tIns="68580" rIns="137160" bIns="68580" rtlCol="0" anchor="ctr"/>
          <a:lstStyle/>
          <a:p>
            <a:pPr algn="ctr"/>
            <a:r>
              <a:rPr lang="en-US" sz="1800" dirty="0">
                <a:solidFill>
                  <a:schemeClr val="tx1"/>
                </a:solidFill>
                <a:latin typeface="DA_FuturaPT Demi"/>
                <a:ea typeface="DA_FuturaPT Demi" panose="020B0502020204020303" pitchFamily="34" charset="77"/>
              </a:rPr>
              <a:t>1</a:t>
            </a:r>
          </a:p>
        </p:txBody>
      </p:sp>
      <p:sp>
        <p:nvSpPr>
          <p:cNvPr id="12" name="Oval 11">
            <a:extLst>
              <a:ext uri="{FF2B5EF4-FFF2-40B4-BE49-F238E27FC236}">
                <a16:creationId xmlns:a16="http://schemas.microsoft.com/office/drawing/2014/main" id="{B23F02E3-0222-4EBE-A0C5-499314958765}"/>
              </a:ext>
            </a:extLst>
          </p:cNvPr>
          <p:cNvSpPr>
            <a:spLocks noChangeAspect="1"/>
          </p:cNvSpPr>
          <p:nvPr/>
        </p:nvSpPr>
        <p:spPr>
          <a:xfrm>
            <a:off x="8859810" y="3182466"/>
            <a:ext cx="503999" cy="503999"/>
          </a:xfrm>
          <a:prstGeom prst="ellipse">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137160" tIns="68580" rIns="137160" bIns="68580" rtlCol="0" anchor="ctr"/>
          <a:lstStyle/>
          <a:p>
            <a:pPr algn="ctr"/>
            <a:r>
              <a:rPr lang="en-US" sz="1800" dirty="0">
                <a:solidFill>
                  <a:schemeClr val="tx1"/>
                </a:solidFill>
                <a:latin typeface="DA_FuturaPT Demi"/>
                <a:ea typeface="DA_FuturaPT Demi" panose="020B0502020204020303" pitchFamily="34" charset="77"/>
              </a:rPr>
              <a:t>2</a:t>
            </a:r>
          </a:p>
        </p:txBody>
      </p:sp>
      <p:sp>
        <p:nvSpPr>
          <p:cNvPr id="14" name="TextBox 13">
            <a:extLst>
              <a:ext uri="{FF2B5EF4-FFF2-40B4-BE49-F238E27FC236}">
                <a16:creationId xmlns:a16="http://schemas.microsoft.com/office/drawing/2014/main" id="{5F9A1B2E-6AC2-46C8-93E1-8F4FA3447E54}"/>
              </a:ext>
            </a:extLst>
          </p:cNvPr>
          <p:cNvSpPr txBox="1"/>
          <p:nvPr/>
        </p:nvSpPr>
        <p:spPr>
          <a:xfrm>
            <a:off x="567696" y="4724417"/>
            <a:ext cx="5495487" cy="2408192"/>
          </a:xfrm>
          <a:prstGeom prst="rect">
            <a:avLst/>
          </a:prstGeom>
          <a:noFill/>
        </p:spPr>
        <p:txBody>
          <a:bodyPr wrap="none" lIns="0" tIns="0" rIns="0" bIns="0" rtlCol="0">
            <a:noAutofit/>
          </a:bodyPr>
          <a:lstStyle/>
          <a:p>
            <a:pPr algn="l"/>
            <a:r>
              <a:rPr lang="en-US" sz="2000" dirty="0">
                <a:latin typeface="DA_FuturaPT Medium" panose="020B0502020204020303" pitchFamily="34" charset="77"/>
                <a:ea typeface="DA_FuturaPT Medium" panose="020B0502020204020303" pitchFamily="34" charset="77"/>
              </a:rPr>
              <a:t>&lt;#@ template </a:t>
            </a:r>
            <a:r>
              <a:rPr lang="en-US" sz="2000" dirty="0" err="1">
                <a:latin typeface="DA_FuturaPT Medium" panose="020B0502020204020303" pitchFamily="34" charset="77"/>
                <a:ea typeface="DA_FuturaPT Medium" panose="020B0502020204020303" pitchFamily="34" charset="77"/>
              </a:rPr>
              <a:t>hostspecific</a:t>
            </a:r>
            <a:r>
              <a:rPr lang="en-US" sz="2000" dirty="0">
                <a:latin typeface="DA_FuturaPT Medium" panose="020B0502020204020303" pitchFamily="34" charset="77"/>
                <a:ea typeface="DA_FuturaPT Medium" panose="020B0502020204020303" pitchFamily="34" charset="77"/>
              </a:rPr>
              <a:t>="false" language="C#" #&gt;</a:t>
            </a:r>
          </a:p>
          <a:p>
            <a:pPr algn="l"/>
            <a:r>
              <a:rPr lang="en-US" sz="2000" dirty="0">
                <a:latin typeface="DA_FuturaPT Medium" panose="020B0502020204020303" pitchFamily="34" charset="77"/>
                <a:ea typeface="DA_FuturaPT Medium" panose="020B0502020204020303" pitchFamily="34" charset="77"/>
              </a:rPr>
              <a:t>&lt;#@ output extension=".txt" #&gt;</a:t>
            </a:r>
          </a:p>
          <a:p>
            <a:pPr algn="l"/>
            <a:r>
              <a:rPr lang="en-US" sz="2000" dirty="0">
                <a:latin typeface="DA_FuturaPT Medium" panose="020B0502020204020303" pitchFamily="34" charset="77"/>
                <a:ea typeface="DA_FuturaPT Medium" panose="020B0502020204020303" pitchFamily="34" charset="77"/>
              </a:rPr>
              <a:t>&lt;#int top = 10;</a:t>
            </a:r>
          </a:p>
          <a:p>
            <a:pPr algn="l"/>
            <a:endParaRPr lang="en-US" sz="2000" dirty="0">
              <a:latin typeface="DA_FuturaPT Medium" panose="020B0502020204020303" pitchFamily="34" charset="77"/>
              <a:ea typeface="DA_FuturaPT Medium" panose="020B0502020204020303" pitchFamily="34" charset="77"/>
            </a:endParaRPr>
          </a:p>
          <a:p>
            <a:pPr algn="l"/>
            <a:r>
              <a:rPr lang="en-US" sz="2000" dirty="0">
                <a:latin typeface="DA_FuturaPT Medium" panose="020B0502020204020303" pitchFamily="34" charset="77"/>
                <a:ea typeface="DA_FuturaPT Medium" panose="020B0502020204020303" pitchFamily="34" charset="77"/>
              </a:rPr>
              <a:t>for (int </a:t>
            </a:r>
            <a:r>
              <a:rPr lang="en-US" sz="2000" dirty="0" err="1">
                <a:latin typeface="DA_FuturaPT Medium" panose="020B0502020204020303" pitchFamily="34" charset="77"/>
                <a:ea typeface="DA_FuturaPT Medium" panose="020B0502020204020303" pitchFamily="34" charset="77"/>
              </a:rPr>
              <a:t>i</a:t>
            </a:r>
            <a:r>
              <a:rPr lang="en-US" sz="2000" dirty="0">
                <a:latin typeface="DA_FuturaPT Medium" panose="020B0502020204020303" pitchFamily="34" charset="77"/>
                <a:ea typeface="DA_FuturaPT Medium" panose="020B0502020204020303" pitchFamily="34" charset="77"/>
              </a:rPr>
              <a:t> = 0; </a:t>
            </a:r>
            <a:r>
              <a:rPr lang="en-US" sz="2000" dirty="0" err="1">
                <a:latin typeface="DA_FuturaPT Medium" panose="020B0502020204020303" pitchFamily="34" charset="77"/>
                <a:ea typeface="DA_FuturaPT Medium" panose="020B0502020204020303" pitchFamily="34" charset="77"/>
              </a:rPr>
              <a:t>i</a:t>
            </a:r>
            <a:r>
              <a:rPr lang="en-US" sz="2000" dirty="0">
                <a:latin typeface="DA_FuturaPT Medium" panose="020B0502020204020303" pitchFamily="34" charset="77"/>
                <a:ea typeface="DA_FuturaPT Medium" panose="020B0502020204020303" pitchFamily="34" charset="77"/>
              </a:rPr>
              <a:t>&lt;=top; </a:t>
            </a:r>
            <a:r>
              <a:rPr lang="en-US" sz="2000" dirty="0" err="1">
                <a:latin typeface="DA_FuturaPT Medium" panose="020B0502020204020303" pitchFamily="34" charset="77"/>
                <a:ea typeface="DA_FuturaPT Medium" panose="020B0502020204020303" pitchFamily="34" charset="77"/>
              </a:rPr>
              <a:t>i</a:t>
            </a:r>
            <a:r>
              <a:rPr lang="en-US" sz="2000" dirty="0">
                <a:latin typeface="DA_FuturaPT Medium" panose="020B0502020204020303" pitchFamily="34" charset="77"/>
                <a:ea typeface="DA_FuturaPT Medium" panose="020B0502020204020303" pitchFamily="34" charset="77"/>
              </a:rPr>
              <a:t>++)</a:t>
            </a:r>
          </a:p>
          <a:p>
            <a:pPr algn="l"/>
            <a:r>
              <a:rPr lang="en-US" sz="2000" dirty="0">
                <a:latin typeface="DA_FuturaPT Medium" panose="020B0502020204020303" pitchFamily="34" charset="77"/>
                <a:ea typeface="DA_FuturaPT Medium" panose="020B0502020204020303" pitchFamily="34" charset="77"/>
              </a:rPr>
              <a:t>{ #&gt;</a:t>
            </a:r>
          </a:p>
          <a:p>
            <a:pPr algn="l"/>
            <a:r>
              <a:rPr lang="en-US" sz="2000" dirty="0">
                <a:latin typeface="DA_FuturaPT Medium" panose="020B0502020204020303" pitchFamily="34" charset="77"/>
                <a:ea typeface="DA_FuturaPT Medium" panose="020B0502020204020303" pitchFamily="34" charset="77"/>
              </a:rPr>
              <a:t>   The square of &lt;#= </a:t>
            </a:r>
            <a:r>
              <a:rPr lang="en-US" sz="2000" dirty="0" err="1">
                <a:latin typeface="DA_FuturaPT Medium" panose="020B0502020204020303" pitchFamily="34" charset="77"/>
                <a:ea typeface="DA_FuturaPT Medium" panose="020B0502020204020303" pitchFamily="34" charset="77"/>
              </a:rPr>
              <a:t>i</a:t>
            </a:r>
            <a:r>
              <a:rPr lang="en-US" sz="2000" dirty="0">
                <a:latin typeface="DA_FuturaPT Medium" panose="020B0502020204020303" pitchFamily="34" charset="77"/>
                <a:ea typeface="DA_FuturaPT Medium" panose="020B0502020204020303" pitchFamily="34" charset="77"/>
              </a:rPr>
              <a:t> #&gt; is &lt;#= </a:t>
            </a:r>
            <a:r>
              <a:rPr lang="en-US" sz="2000" dirty="0" err="1">
                <a:latin typeface="DA_FuturaPT Medium" panose="020B0502020204020303" pitchFamily="34" charset="77"/>
                <a:ea typeface="DA_FuturaPT Medium" panose="020B0502020204020303" pitchFamily="34" charset="77"/>
              </a:rPr>
              <a:t>i</a:t>
            </a:r>
            <a:r>
              <a:rPr lang="en-US" sz="2000" dirty="0">
                <a:latin typeface="DA_FuturaPT Medium" panose="020B0502020204020303" pitchFamily="34" charset="77"/>
                <a:ea typeface="DA_FuturaPT Medium" panose="020B0502020204020303" pitchFamily="34" charset="77"/>
              </a:rPr>
              <a:t>*</a:t>
            </a:r>
            <a:r>
              <a:rPr lang="en-US" sz="2000" dirty="0" err="1">
                <a:latin typeface="DA_FuturaPT Medium" panose="020B0502020204020303" pitchFamily="34" charset="77"/>
                <a:ea typeface="DA_FuturaPT Medium" panose="020B0502020204020303" pitchFamily="34" charset="77"/>
              </a:rPr>
              <a:t>i</a:t>
            </a:r>
            <a:r>
              <a:rPr lang="en-US" sz="2000" dirty="0">
                <a:latin typeface="DA_FuturaPT Medium" panose="020B0502020204020303" pitchFamily="34" charset="77"/>
                <a:ea typeface="DA_FuturaPT Medium" panose="020B0502020204020303" pitchFamily="34" charset="77"/>
              </a:rPr>
              <a:t> #&gt;</a:t>
            </a:r>
          </a:p>
          <a:p>
            <a:pPr algn="l"/>
            <a:r>
              <a:rPr lang="en-US" sz="2000" dirty="0">
                <a:latin typeface="DA_FuturaPT Medium" panose="020B0502020204020303" pitchFamily="34" charset="77"/>
                <a:ea typeface="DA_FuturaPT Medium" panose="020B0502020204020303" pitchFamily="34" charset="77"/>
              </a:rPr>
              <a:t>&lt;# } #&gt;</a:t>
            </a:r>
            <a:endParaRPr lang="en-RS" sz="2000" dirty="0">
              <a:latin typeface="DA_FuturaPT Medium" panose="020B0502020204020303" pitchFamily="34" charset="77"/>
              <a:ea typeface="DA_FuturaPT Medium" panose="020B0502020204020303" pitchFamily="34" charset="77"/>
            </a:endParaRPr>
          </a:p>
        </p:txBody>
      </p:sp>
      <p:sp>
        <p:nvSpPr>
          <p:cNvPr id="17" name="TextBox 16">
            <a:extLst>
              <a:ext uri="{FF2B5EF4-FFF2-40B4-BE49-F238E27FC236}">
                <a16:creationId xmlns:a16="http://schemas.microsoft.com/office/drawing/2014/main" id="{841547E7-F301-4503-8987-70F68E9AD950}"/>
              </a:ext>
            </a:extLst>
          </p:cNvPr>
          <p:cNvSpPr txBox="1"/>
          <p:nvPr/>
        </p:nvSpPr>
        <p:spPr>
          <a:xfrm>
            <a:off x="6364067" y="4910047"/>
            <a:ext cx="5495487" cy="1323439"/>
          </a:xfrm>
          <a:prstGeom prst="rect">
            <a:avLst/>
          </a:prstGeom>
          <a:noFill/>
        </p:spPr>
        <p:txBody>
          <a:bodyPr wrap="square">
            <a:spAutoFit/>
          </a:bodyPr>
          <a:lstStyle/>
          <a:p>
            <a:r>
              <a:rPr lang="en-US" sz="2000" dirty="0">
                <a:latin typeface="DA_FuturaPT Medium" panose="020B0602020204020303" pitchFamily="34" charset="0"/>
              </a:rPr>
              <a:t>//</a:t>
            </a:r>
            <a:r>
              <a:rPr lang="en-US" sz="2000" dirty="0" err="1">
                <a:latin typeface="DA_FuturaPT Medium" panose="020B0602020204020303" pitchFamily="34" charset="0"/>
              </a:rPr>
              <a:t>TestScript.csx</a:t>
            </a:r>
            <a:endParaRPr lang="en-US" sz="2000" dirty="0">
              <a:latin typeface="DA_FuturaPT Medium" panose="020B0602020204020303" pitchFamily="34" charset="0"/>
            </a:endParaRPr>
          </a:p>
          <a:p>
            <a:r>
              <a:rPr lang="en-US" sz="2000" dirty="0">
                <a:latin typeface="DA_FuturaPT Medium" panose="020B0602020204020303" pitchFamily="34" charset="0"/>
              </a:rPr>
              <a:t>#load "</a:t>
            </a:r>
            <a:r>
              <a:rPr lang="en-US" sz="2000" dirty="0" err="1">
                <a:latin typeface="DA_FuturaPT Medium" panose="020B0602020204020303" pitchFamily="34" charset="0"/>
              </a:rPr>
              <a:t>TestCSharpFile.csx.cs</a:t>
            </a:r>
            <a:r>
              <a:rPr lang="en-US" sz="2000" dirty="0">
                <a:latin typeface="DA_FuturaPT Medium" panose="020B0602020204020303" pitchFamily="34" charset="0"/>
              </a:rPr>
              <a:t>"</a:t>
            </a:r>
          </a:p>
          <a:p>
            <a:r>
              <a:rPr lang="en-US" sz="2000" dirty="0">
                <a:latin typeface="DA_FuturaPT Medium" panose="020B0602020204020303" pitchFamily="34" charset="0"/>
              </a:rPr>
              <a:t>var </a:t>
            </a:r>
            <a:r>
              <a:rPr lang="en-US" sz="2000" dirty="0" err="1">
                <a:latin typeface="DA_FuturaPT Medium" panose="020B0602020204020303" pitchFamily="34" charset="0"/>
              </a:rPr>
              <a:t>sc</a:t>
            </a:r>
            <a:r>
              <a:rPr lang="en-US" sz="2000" dirty="0">
                <a:latin typeface="DA_FuturaPT Medium" panose="020B0602020204020303" pitchFamily="34" charset="0"/>
              </a:rPr>
              <a:t> = new </a:t>
            </a:r>
            <a:r>
              <a:rPr lang="en-US" sz="2000" dirty="0" err="1">
                <a:latin typeface="DA_FuturaPT Medium" panose="020B0602020204020303" pitchFamily="34" charset="0"/>
              </a:rPr>
              <a:t>ScriptContainer</a:t>
            </a:r>
            <a:r>
              <a:rPr lang="en-US" sz="2000" dirty="0">
                <a:latin typeface="DA_FuturaPT Medium" panose="020B0602020204020303" pitchFamily="34" charset="0"/>
              </a:rPr>
              <a:t>(Context);</a:t>
            </a:r>
          </a:p>
          <a:p>
            <a:r>
              <a:rPr lang="en-US" sz="2000" dirty="0">
                <a:latin typeface="DA_FuturaPT Medium" panose="020B0602020204020303" pitchFamily="34" charset="0"/>
              </a:rPr>
              <a:t>await </a:t>
            </a:r>
            <a:r>
              <a:rPr lang="en-US" sz="2000" dirty="0" err="1">
                <a:latin typeface="DA_FuturaPT Medium" panose="020B0602020204020303" pitchFamily="34" charset="0"/>
              </a:rPr>
              <a:t>sc.OutputProjectStructure</a:t>
            </a:r>
            <a:r>
              <a:rPr lang="en-US" sz="2000" dirty="0">
                <a:latin typeface="DA_FuturaPT Medium" panose="020B0602020204020303" pitchFamily="34" charset="0"/>
              </a:rPr>
              <a:t>();</a:t>
            </a:r>
          </a:p>
        </p:txBody>
      </p:sp>
      <p:sp>
        <p:nvSpPr>
          <p:cNvPr id="18" name="Rectangle 17">
            <a:extLst>
              <a:ext uri="{FF2B5EF4-FFF2-40B4-BE49-F238E27FC236}">
                <a16:creationId xmlns:a16="http://schemas.microsoft.com/office/drawing/2014/main" id="{A9C7C453-33EE-4DC4-AAF6-A306CB65E7BF}"/>
              </a:ext>
            </a:extLst>
          </p:cNvPr>
          <p:cNvSpPr/>
          <p:nvPr/>
        </p:nvSpPr>
        <p:spPr>
          <a:xfrm>
            <a:off x="12263952" y="3434466"/>
            <a:ext cx="5495487" cy="374332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lIns="288000" tIns="288000" rIns="216000" bIns="288000" rtlCol="0" anchor="t"/>
          <a:lstStyle/>
          <a:p>
            <a:pPr>
              <a:lnSpc>
                <a:spcPct val="120000"/>
              </a:lnSpc>
              <a:spcAft>
                <a:spcPts val="600"/>
              </a:spcAft>
            </a:pPr>
            <a:r>
              <a:rPr lang="en-US" sz="3600" dirty="0" err="1">
                <a:solidFill>
                  <a:schemeClr val="tx2"/>
                </a:solidFill>
                <a:latin typeface="DA_FuturaPT Book" panose="020B0502020204020303" pitchFamily="34" charset="77"/>
                <a:ea typeface="DA_FuturaPT Book" panose="020B0502020204020303" pitchFamily="34" charset="77"/>
              </a:rPr>
              <a:t>Fody</a:t>
            </a:r>
            <a:endParaRPr lang="en-US" sz="3600" dirty="0">
              <a:solidFill>
                <a:schemeClr val="tx2"/>
              </a:solidFill>
              <a:latin typeface="DA_FuturaPT Book" panose="020B0502020204020303" pitchFamily="34" charset="77"/>
              <a:ea typeface="DA_FuturaPT Book" panose="020B0502020204020303" pitchFamily="34" charset="77"/>
            </a:endParaRPr>
          </a:p>
        </p:txBody>
      </p:sp>
      <p:sp>
        <p:nvSpPr>
          <p:cNvPr id="19" name="Oval 18">
            <a:extLst>
              <a:ext uri="{FF2B5EF4-FFF2-40B4-BE49-F238E27FC236}">
                <a16:creationId xmlns:a16="http://schemas.microsoft.com/office/drawing/2014/main" id="{44097A5F-65EA-455B-A730-31B4D37FD32D}"/>
              </a:ext>
            </a:extLst>
          </p:cNvPr>
          <p:cNvSpPr>
            <a:spLocks noChangeAspect="1"/>
          </p:cNvSpPr>
          <p:nvPr/>
        </p:nvSpPr>
        <p:spPr>
          <a:xfrm>
            <a:off x="14759695" y="3182466"/>
            <a:ext cx="503999" cy="503999"/>
          </a:xfrm>
          <a:prstGeom prst="ellipse">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137160" tIns="68580" rIns="137160" bIns="68580" rtlCol="0" anchor="ctr"/>
          <a:lstStyle/>
          <a:p>
            <a:pPr algn="ctr"/>
            <a:r>
              <a:rPr lang="en-US" sz="1800" dirty="0">
                <a:solidFill>
                  <a:schemeClr val="tx1"/>
                </a:solidFill>
                <a:latin typeface="DA_FuturaPT Demi"/>
                <a:ea typeface="DA_FuturaPT Demi" panose="020B0502020204020303" pitchFamily="34" charset="77"/>
              </a:rPr>
              <a:t>3</a:t>
            </a:r>
          </a:p>
        </p:txBody>
      </p:sp>
      <p:sp>
        <p:nvSpPr>
          <p:cNvPr id="20" name="TextBox 19">
            <a:extLst>
              <a:ext uri="{FF2B5EF4-FFF2-40B4-BE49-F238E27FC236}">
                <a16:creationId xmlns:a16="http://schemas.microsoft.com/office/drawing/2014/main" id="{CFF71FC6-6BB8-4A2C-9CF7-998629F27406}"/>
              </a:ext>
            </a:extLst>
          </p:cNvPr>
          <p:cNvSpPr txBox="1"/>
          <p:nvPr/>
        </p:nvSpPr>
        <p:spPr>
          <a:xfrm>
            <a:off x="12263952" y="4910047"/>
            <a:ext cx="5495487" cy="1323439"/>
          </a:xfrm>
          <a:prstGeom prst="rect">
            <a:avLst/>
          </a:prstGeom>
          <a:noFill/>
        </p:spPr>
        <p:txBody>
          <a:bodyPr wrap="square">
            <a:spAutoFit/>
          </a:bodyPr>
          <a:lstStyle/>
          <a:p>
            <a:r>
              <a:rPr lang="en-US" sz="2000" dirty="0">
                <a:latin typeface="DA_FuturaPT Medium" panose="020B0602020204020303" pitchFamily="34" charset="0"/>
              </a:rPr>
              <a:t>&lt;Weavers&gt;</a:t>
            </a:r>
          </a:p>
          <a:p>
            <a:r>
              <a:rPr lang="en-US" sz="2000" dirty="0">
                <a:latin typeface="DA_FuturaPT Medium" panose="020B0602020204020303" pitchFamily="34" charset="0"/>
              </a:rPr>
              <a:t>    &lt;</a:t>
            </a:r>
            <a:r>
              <a:rPr lang="en-US" sz="2000" dirty="0" err="1">
                <a:latin typeface="DA_FuturaPT Medium" panose="020B0602020204020303" pitchFamily="34" charset="0"/>
              </a:rPr>
              <a:t>NullGuard</a:t>
            </a:r>
            <a:r>
              <a:rPr lang="en-US" sz="2000" dirty="0">
                <a:latin typeface="DA_FuturaPT Medium" panose="020B0602020204020303" pitchFamily="34" charset="0"/>
              </a:rPr>
              <a:t> </a:t>
            </a:r>
            <a:r>
              <a:rPr lang="en-US" sz="2000" dirty="0" err="1">
                <a:latin typeface="DA_FuturaPT Medium" panose="020B0602020204020303" pitchFamily="34" charset="0"/>
              </a:rPr>
              <a:t>IncludeDebugAssert</a:t>
            </a:r>
            <a:r>
              <a:rPr lang="en-US" sz="2000" dirty="0">
                <a:latin typeface="DA_FuturaPT Medium" panose="020B0602020204020303" pitchFamily="34" charset="0"/>
              </a:rPr>
              <a:t>="false" /&gt;</a:t>
            </a:r>
          </a:p>
          <a:p>
            <a:r>
              <a:rPr lang="en-US" sz="2000" dirty="0">
                <a:latin typeface="DA_FuturaPT Medium" panose="020B0602020204020303" pitchFamily="34" charset="0"/>
              </a:rPr>
              <a:t>    &lt;</a:t>
            </a:r>
            <a:r>
              <a:rPr lang="en-US" sz="2000" dirty="0" err="1">
                <a:latin typeface="DA_FuturaPT Medium" panose="020B0602020204020303" pitchFamily="34" charset="0"/>
              </a:rPr>
              <a:t>PropertyChanged</a:t>
            </a:r>
            <a:r>
              <a:rPr lang="en-US" sz="2000" dirty="0">
                <a:latin typeface="DA_FuturaPT Medium" panose="020B0602020204020303" pitchFamily="34" charset="0"/>
              </a:rPr>
              <a:t>/&gt;</a:t>
            </a:r>
          </a:p>
          <a:p>
            <a:r>
              <a:rPr lang="en-US" sz="2000" dirty="0">
                <a:latin typeface="DA_FuturaPT Medium" panose="020B0602020204020303" pitchFamily="34" charset="0"/>
              </a:rPr>
              <a:t>&lt;/Weavers&gt;</a:t>
            </a:r>
          </a:p>
        </p:txBody>
      </p:sp>
      <p:pic>
        <p:nvPicPr>
          <p:cNvPr id="6" name="Audio 5">
            <a:hlinkClick r:id="" action="ppaction://media"/>
            <a:extLst>
              <a:ext uri="{FF2B5EF4-FFF2-40B4-BE49-F238E27FC236}">
                <a16:creationId xmlns:a16="http://schemas.microsoft.com/office/drawing/2014/main" id="{5727D4EE-1ABF-4D5F-AD75-25D5CF7C9C6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462500" y="9463088"/>
            <a:ext cx="609600" cy="609600"/>
          </a:xfrm>
          <a:prstGeom prst="rect">
            <a:avLst/>
          </a:prstGeom>
        </p:spPr>
      </p:pic>
    </p:spTree>
    <p:extLst>
      <p:ext uri="{BB962C8B-B14F-4D97-AF65-F5344CB8AC3E}">
        <p14:creationId xmlns:p14="http://schemas.microsoft.com/office/powerpoint/2010/main" val="2443319914"/>
      </p:ext>
    </p:extLst>
  </p:cSld>
  <p:clrMapOvr>
    <a:masterClrMapping/>
  </p:clrMapOvr>
  <mc:AlternateContent xmlns:mc="http://schemas.openxmlformats.org/markup-compatibility/2006">
    <mc:Choice xmlns:p14="http://schemas.microsoft.com/office/powerpoint/2010/main" Requires="p14">
      <p:transition spd="slow" p14:dur="2000" advTm="55848"/>
    </mc:Choice>
    <mc:Fallback>
      <p:transition spd="slow" advTm="558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 name="THINKCELLPRESENTATIONDONOTDELETE" val="&lt;?xml version=&quot;1.0&quot; encoding=&quot;UTF-16&quot; standalone=&quot;yes&quot;?&gt;&lt;root reqver=&quot;27037&quot;&gt;&lt;version val=&quot;32840&quot;/&gt;&lt;CPresentation id=&quot;1&quot;&gt;&lt;m_precDefaultNumber&gt;&lt;m_bNumberIsYear val=&quot;1&quot;/&gt;&lt;m_chMinusSymbol&gt;-&lt;/m_chMinusSymbol&gt;&lt;m_chDecimalSymbol17909&gt;,&lt;/m_chDecimalSymbol17909&gt;&lt;m_nGroupingDigits17909 val=&quot;3&quot;/&gt;&lt;m_chGroupingSymbol17909&gt; &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 &lt;/m_chGroupingSymbol17909&gt;&lt;m_strSuffix17909&gt;%&lt;/m_strSuffix17909&gt;&lt;m_yearfmt&gt;&lt;begin val=&quot;0&quot;/&gt;&lt;end val=&quot;4&quot;/&gt;&lt;/m_yearfmt&gt;&lt;/m_precDefaultPercent&gt;&lt;m_precDefaultDate&gt;&lt;m_bNumberIsYear val=&quot;0&quot;/&gt;&lt;m_strFormatTime&gt;%d.%m.%Y&lt;/m_strFormatTime&gt;&lt;m_yearfmt&gt;&lt;begin val=&quot;0&quot;/&gt;&lt;end val=&quot;0&quot;/&gt;&lt;/m_yearfmt&gt;&lt;/m_precDefaultDate&gt;&lt;m_precDefaultDay&gt;&lt;m_yearfmt&gt;&lt;begin val=&quot;0&quot;/&gt;&lt;end val=&quot;4&quot;/&gt;&lt;/m_yearfmt&gt;&lt;/m_precDefaultDay&gt;&lt;m_precDefaultWeek&gt;&lt;m_yearfmt&gt;&lt;begin val=&quot;0&quot;/&gt;&lt;end val=&quot;4&quot;/&gt;&lt;/m_yearfmt&gt;&lt;/m_precDefaultWeek&gt;&lt;m_precDefaultMonth&gt;&lt;m_yearfmt&gt;&lt;begin val=&quot;0&quot;/&gt;&lt;end val=&quot;4&quot;/&gt;&lt;/m_yearfmt&gt;&lt;/m_precDefaultMonth&gt;&lt;m_precDefaultQuarter&gt;&lt;m_yearfmt&gt;&lt;begin val=&quot;0&quot;/&gt;&lt;end val=&quot;4&quot;/&gt;&lt;/m_yearfmt&gt;&lt;/m_precDefaultQuarter&gt;&lt;m_precDefaultYear&gt;&lt;m_yearfmt&gt;&lt;begin val=&quot;0&quot;/&gt;&lt;end val=&quot;4&quot;/&gt;&lt;/m_yearfmt&gt;&lt;/m_precDefaultYear&gt;&lt;m_precDefaultFYDay&gt;&lt;m_yearfmt&gt;&lt;begin val=&quot;0&quot;/&gt;&lt;end val=&quot;4&quot;/&gt;&lt;/m_yearfmt&gt;&lt;/m_precDefaultFYDay&gt;&lt;m_precDefaultFYWeek&gt;&lt;m_yearfmt&gt;&lt;begin val=&quot;0&quot;/&gt;&lt;end val=&quot;4&quot;/&gt;&lt;/m_yearfmt&gt;&lt;/m_precDefaultFYWeek&gt;&lt;m_precDefaultFYMonth&gt;&lt;m_yearfmt&gt;&lt;begin val=&quot;0&quot;/&gt;&lt;end val=&quot;4&quot;/&gt;&lt;/m_yearfmt&gt;&lt;/m_precDefaultFYMonth&gt;&lt;m_precDefaultFYQuarter&gt;&lt;m_yearfmt&gt;&lt;begin val=&quot;0&quot;/&gt;&lt;end val=&quot;4&quot;/&gt;&lt;/m_yearfmt&gt;&lt;/m_precDefaultFYQuarter&gt;&lt;m_precDefaultFYYear&gt;&lt;m_yearfmt&gt;&lt;begin val=&quot;0&quot;/&gt;&lt;end val=&quot;4&quot;/&gt;&lt;/m_yearfmt&gt;&lt;/m_precDefaultFYYear&gt;&lt;m_mruColor&gt;&lt;m_vecMRU length=&quot;8&quot;&gt;&lt;elem m_fUsage=&quot;1.54688769900000022695E+00&quot;&gt;&lt;m_msothmcolidx val=&quot;0&quot;/&gt;&lt;m_rgb r=&quot;6E&quot; g=&quot;E6&quot; b=&quot;E3&quot;/&gt;&lt;/elem&gt;&lt;elem m_fUsage=&quot;1.53144100000000005224E+00&quot;&gt;&lt;m_msothmcolidx val=&quot;0&quot;/&gt;&lt;m_rgb r=&quot;C0&quot; g=&quot;BF&quot; b=&quot;C2&quot;/&gt;&lt;/elem&gt;&lt;elem m_fUsage=&quot;1.37829690000000004702E+00&quot;&gt;&lt;m_msothmcolidx val=&quot;0&quot;/&gt;&lt;m_rgb r=&quot;66&quot; g=&quot;C7&quot; b=&quot;FF&quot;/&gt;&lt;/elem&gt;&lt;elem m_fUsage=&quot;1.00477844009999994768E+00&quot;&gt;&lt;m_msothmcolidx val=&quot;0&quot;/&gt;&lt;m_rgb r=&quot;EA&quot; g=&quot;57&quot; b=&quot;9A&quot;/&gt;&lt;/elem&gt;&lt;elem m_fUsage=&quot;9.04300596090000019522E-01&quot;&gt;&lt;m_msothmcolidx val=&quot;0&quot;/&gt;&lt;m_rgb r=&quot;00&quot; g=&quot;AE&quot; b=&quot;AA&quot;/&gt;&lt;/elem&gt;&lt;elem m_fUsage=&quot;8.10000000000000053291E-01&quot;&gt;&lt;m_msothmcolidx val=&quot;0&quot;/&gt;&lt;m_rgb r=&quot;F7&quot; g=&quot;CB&quot; b=&quot;E0&quot;/&gt;&lt;/elem&gt;&lt;elem m_fUsage=&quot;2.82429536481000165171E-01&quot;&gt;&lt;m_msothmcolidx val=&quot;0&quot;/&gt;&lt;m_rgb r=&quot;FB&quot; g=&quot;58&quot; b=&quot;88&quot;/&gt;&lt;/elem&gt;&lt;elem m_fUsage=&quot;2.54186582832900132001E-01&quot;&gt;&lt;m_msothmcolidx val=&quot;0&quot;/&gt;&lt;m_rgb r=&quot;75&quot; g=&quot;D4&quot; b=&quot;94&quot;/&gt;&lt;/elem&gt;&lt;/m_vecMRU&gt;&lt;/m_mruColor&gt;&lt;m_eweekdayFirstOfWeek val=&quot;2&quot;/&gt;&lt;m_eweekdayFirstOfWorkweek val=&quot;2&quot;/&gt;&lt;m_eweekdayFirstOfWeekend val=&quot;7&quot;/&gt;&lt;/CPresentation&gt;&lt;/root&gt;"/>
</p:tagLst>
</file>

<file path=ppt/theme/theme1.xml><?xml version="1.0" encoding="utf-8"?>
<a:theme xmlns:a="http://schemas.openxmlformats.org/drawingml/2006/main" name="Corporate-2022">
  <a:themeElements>
    <a:clrScheme name="DataArt Presentations">
      <a:dk1>
        <a:srgbClr val="333332"/>
      </a:dk1>
      <a:lt1>
        <a:srgbClr val="FFFFFF"/>
      </a:lt1>
      <a:dk2>
        <a:srgbClr val="333332"/>
      </a:dk2>
      <a:lt2>
        <a:srgbClr val="FFDE55"/>
      </a:lt2>
      <a:accent1>
        <a:srgbClr val="53CFF8"/>
      </a:accent1>
      <a:accent2>
        <a:srgbClr val="2BC6BF"/>
      </a:accent2>
      <a:accent3>
        <a:srgbClr val="F0503C"/>
      </a:accent3>
      <a:accent4>
        <a:srgbClr val="70529F"/>
      </a:accent4>
      <a:accent5>
        <a:srgbClr val="FFB133"/>
      </a:accent5>
      <a:accent6>
        <a:srgbClr val="284086"/>
      </a:accent6>
      <a:hlink>
        <a:srgbClr val="53CFF8"/>
      </a:hlink>
      <a:folHlink>
        <a:srgbClr val="70529F"/>
      </a:folHlink>
    </a:clrScheme>
    <a:fontScheme name="Corporate-2021">
      <a:majorFont>
        <a:latin typeface="DA_FuturaPT Light"/>
        <a:ea typeface=""/>
        <a:cs typeface=""/>
      </a:majorFont>
      <a:minorFont>
        <a:latin typeface="DA_FuturaPT Book"/>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spPr>
      <a:bodyPr lIns="288000" tIns="288000" rIns="216000" bIns="288000" rtlCol="0" anchor="ctr"/>
      <a:lstStyle>
        <a:defPPr algn="l">
          <a:spcAft>
            <a:spcPts val="0"/>
          </a:spcAft>
          <a:defRPr sz="24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noAutofit/>
      </a:bodyPr>
      <a:lstStyle>
        <a:defPPr algn="l">
          <a:spcAft>
            <a:spcPts val="1200"/>
          </a:spcAft>
          <a:defRPr sz="2400" dirty="0" smtClean="0"/>
        </a:defPPr>
      </a:lstStyle>
    </a:txDef>
  </a:objectDefaults>
  <a:extraClrSchemeLst/>
  <a:extLst>
    <a:ext uri="{05A4C25C-085E-4340-85A3-A5531E510DB2}">
      <thm15:themeFamily xmlns:thm15="http://schemas.microsoft.com/office/thememl/2012/main" name="Template futura_updated" id="{8D1B57A3-C1FD-544C-9FDC-1AF023D039E4}" vid="{E9CF16DA-DE47-3946-8885-9F3146B22AB5}"/>
    </a:ext>
  </a:extLst>
</a:theme>
</file>

<file path=ppt/theme/theme2.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4C53B6EC75545445A23B6CAF1AE71915" ma:contentTypeVersion="14" ma:contentTypeDescription="Создание документа." ma:contentTypeScope="" ma:versionID="e634fad02f95a413cda2dd8948ac0b56">
  <xsd:schema xmlns:xsd="http://www.w3.org/2001/XMLSchema" xmlns:xs="http://www.w3.org/2001/XMLSchema" xmlns:p="http://schemas.microsoft.com/office/2006/metadata/properties" xmlns:ns2="0e59743f-d6a9-4734-8e8b-91b7328f980d" xmlns:ns3="17b44ce8-d3af-4cc2-85db-89385f1ecc30" targetNamespace="http://schemas.microsoft.com/office/2006/metadata/properties" ma:root="true" ma:fieldsID="1ec1dee5b1aa0753e113a2d70166e310" ns2:_="" ns3:_="">
    <xsd:import namespace="0e59743f-d6a9-4734-8e8b-91b7328f980d"/>
    <xsd:import namespace="17b44ce8-d3af-4cc2-85db-89385f1ecc30"/>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AutoKeyPoints" minOccurs="0"/>
                <xsd:element ref="ns2:MediaServiceKeyPoints" minOccurs="0"/>
                <xsd:element ref="ns3:SharedWithUsers" minOccurs="0"/>
                <xsd:element ref="ns3:SharedWithDetails" minOccurs="0"/>
                <xsd:element ref="ns2:MediaLengthInSeconds" minOccurs="0"/>
                <xsd:element ref="ns2:DSGN_x002d_19090_x0418__x043a__x043e__x043d__x043a__x0430__x0434__x043b__x044f__x0417__x0430__x0440__x0430__x0431__x0430__x0442__x044b__x0432__x0430__x0439__x0442__x0435__x0441_Ozon_x0432__x043a__x0430__x0442__x0430__x043b__x043e__x0433__x0435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59743f-d6a9-4734-8e8b-91b7328f980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DSGN_x002d_19090_x0418__x043a__x043e__x043d__x043a__x0430__x0434__x043b__x044f__x0417__x0430__x0440__x0430__x0431__x0430__x0442__x044b__x0432__x0430__x0439__x0442__x0435__x0441_Ozon_x0432__x043a__x0430__x0442__x0430__x043b__x043e__x0433__x0435_" ma:index="21" nillable="true" ma:displayName="DSGN-19090 Иконка для Зарабатывайте с Ozon в каталоге" ma:format="Dropdown" ma:internalName="DSGN_x002d_19090_x0418__x043a__x043e__x043d__x043a__x0430__x0434__x043b__x044f__x0417__x0430__x0440__x0430__x0431__x0430__x0442__x044b__x0432__x0430__x0439__x0442__x0435__x0441_Ozon_x0432__x043a__x0430__x0442__x0430__x043b__x043e__x0433__x0435_">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7b44ce8-d3af-4cc2-85db-89385f1ecc30" elementFormDefault="qualified">
    <xsd:import namespace="http://schemas.microsoft.com/office/2006/documentManagement/types"/>
    <xsd:import namespace="http://schemas.microsoft.com/office/infopath/2007/PartnerControls"/>
    <xsd:element name="SharedWithUsers" ma:index="18" nillable="true" ma:displayName="Общий доступ с использованием"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Совместно с подробностями"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DSGN_x002d_19090_x0418__x043a__x043e__x043d__x043a__x0430__x0434__x043b__x044f__x0417__x0430__x0440__x0430__x0431__x0430__x0442__x044b__x0432__x0430__x0439__x0442__x0435__x0441_Ozon_x0432__x043a__x0430__x0442__x0430__x043b__x043e__x0433__x0435_ xmlns="0e59743f-d6a9-4734-8e8b-91b7328f980d" xsi:nil="true"/>
  </documentManagement>
</p:properties>
</file>

<file path=customXml/itemProps1.xml><?xml version="1.0" encoding="utf-8"?>
<ds:datastoreItem xmlns:ds="http://schemas.openxmlformats.org/officeDocument/2006/customXml" ds:itemID="{BF72DD95-5EE4-4211-9122-2A9AB6CB6B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e59743f-d6a9-4734-8e8b-91b7328f980d"/>
    <ds:schemaRef ds:uri="17b44ce8-d3af-4cc2-85db-89385f1ecc3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BFA1D67-D5D5-4B5F-AA3B-489EC90F50FC}">
  <ds:schemaRefs>
    <ds:schemaRef ds:uri="http://schemas.microsoft.com/sharepoint/v3/contenttype/forms"/>
  </ds:schemaRefs>
</ds:datastoreItem>
</file>

<file path=customXml/itemProps3.xml><?xml version="1.0" encoding="utf-8"?>
<ds:datastoreItem xmlns:ds="http://schemas.openxmlformats.org/officeDocument/2006/customXml" ds:itemID="{250A2251-5D7E-48BD-811C-1895383C38B9}">
  <ds:schemaRefs>
    <ds:schemaRef ds:uri="http://www.w3.org/XML/1998/namespace"/>
    <ds:schemaRef ds:uri="http://schemas.openxmlformats.org/package/2006/metadata/core-properties"/>
    <ds:schemaRef ds:uri="http://schemas.microsoft.com/office/2006/documentManagement/types"/>
    <ds:schemaRef ds:uri="http://purl.org/dc/elements/1.1/"/>
    <ds:schemaRef ds:uri="http://purl.org/dc/dcmitype/"/>
    <ds:schemaRef ds:uri="http://schemas.microsoft.com/office/infopath/2007/PartnerControls"/>
    <ds:schemaRef ds:uri="17b44ce8-d3af-4cc2-85db-89385f1ecc30"/>
    <ds:schemaRef ds:uri="0e59743f-d6a9-4734-8e8b-91b7328f980d"/>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Corporate-2022</Template>
  <TotalTime>3404</TotalTime>
  <Words>998</Words>
  <Application>Microsoft Office PowerPoint</Application>
  <PresentationFormat>Custom</PresentationFormat>
  <Paragraphs>139</Paragraphs>
  <Slides>11</Slides>
  <Notes>10</Notes>
  <HiddenSlides>0</HiddenSlides>
  <MMClips>11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DA_FuturaPT Book</vt:lpstr>
      <vt:lpstr>DA_FuturaPT Demi</vt:lpstr>
      <vt:lpstr>DA_FuturaPT Light</vt:lpstr>
      <vt:lpstr>DA_FuturaPT Medium</vt:lpstr>
      <vt:lpstr>Segoe UI</vt:lpstr>
      <vt:lpstr>Corporate-2022</vt:lpstr>
      <vt:lpstr>Mastering .NET Source Generators</vt:lpstr>
      <vt:lpstr>Speaker</vt:lpstr>
      <vt:lpstr>Source Generators</vt:lpstr>
      <vt:lpstr>Common Scenarios</vt:lpstr>
      <vt:lpstr>Where can I use them?</vt:lpstr>
      <vt:lpstr>PowerPoint Presentation</vt:lpstr>
      <vt:lpstr>Cacheability is the Most Important Factor</vt:lpstr>
      <vt:lpstr>Benchmark Results</vt:lpstr>
      <vt:lpstr>Source Generators Alternatives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Todorovic</dc:creator>
  <cp:lastModifiedBy>Vladislav Antonyuk</cp:lastModifiedBy>
  <cp:revision>47</cp:revision>
  <dcterms:created xsi:type="dcterms:W3CDTF">2024-07-05T07:47:55Z</dcterms:created>
  <dcterms:modified xsi:type="dcterms:W3CDTF">2024-08-30T10:53:46Z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0x0101004C53B6EC75545445A23B6CAF1AE71915</vt:lpwstr>
  </property>
</Properties>
</file>

<file path=docProps/thumbnail.jpeg>
</file>